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115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52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29ed9578f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29ed9578f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e188a4723e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e188a4723e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e188a4723e_0_1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e188a4723e_0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e188a4723e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e188a4723e_0_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e188a4723e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e188a4723e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e188a4723e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e188a4723e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e188a4723e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e188a4723e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e188a4723e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e188a4723e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e188a4723e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e188a4723e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Para presencial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e188a4723e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e188a4723e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Para versión virtual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e188a4723e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e188a4723e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188a4723e_0_6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5" name="Google Shape;295;g1e188a4723e_0_610:notes"/>
          <p:cNvSpPr/>
          <p:nvPr>
            <p:ph idx="2" type="sldImg"/>
          </p:nvPr>
        </p:nvSpPr>
        <p:spPr>
          <a:xfrm>
            <a:off x="1288216" y="685800"/>
            <a:ext cx="4282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e188a4723e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e188a4723e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e188a4723e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e188a4723e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e188a4723e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e188a4723e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afdf1170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afdf1170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e188a4723e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e188a4723e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e188a4723e_0_1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e188a4723e_0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3fe7cfba4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3fe7cfba4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29ed9578f8_2_3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29ed9578f8_2_3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3b7b64fe0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3b7b64fe0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29ed9578f8_2_3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29ed9578f8_2_3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e188a4723e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e188a4723e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29ed9578f8_2_3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29ed9578f8_2_3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2ca1b7809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2ca1b7809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29ed9578f8_2_4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29ed9578f8_2_4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29ed9578f8_2_4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29ed9578f8_2_4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29ed9578f8_2_4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29ed9578f8_2_4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fde84b6fa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fde84b6fa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372f249e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2372f249e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29ed9578f8_2_4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29ed9578f8_2_4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e188a4723e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e188a4723e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e188a4723e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e188a4723e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e188a4723e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e188a4723e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e188a4723e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e188a4723e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e188a4723e_0_1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e188a4723e_0_1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e188a4723e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e188a4723e_0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2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623400" y="890050"/>
            <a:ext cx="17041200" cy="1145400"/>
          </a:xfrm>
          <a:prstGeom prst="rect">
            <a:avLst/>
          </a:prstGeom>
        </p:spPr>
        <p:txBody>
          <a:bodyPr anchorCtr="0" anchor="t" bIns="182850" lIns="182850" spcFirstLastPara="1" rIns="182850" wrap="square" tIns="18285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1" name="Google Shape;11;p2"/>
          <p:cNvSpPr txBox="1"/>
          <p:nvPr>
            <p:ph idx="1" type="body"/>
          </p:nvPr>
        </p:nvSpPr>
        <p:spPr>
          <a:xfrm>
            <a:off x="623400" y="2304950"/>
            <a:ext cx="17041200" cy="6832800"/>
          </a:xfrm>
          <a:prstGeom prst="rect">
            <a:avLst/>
          </a:prstGeom>
        </p:spPr>
        <p:txBody>
          <a:bodyPr anchorCtr="0" anchor="t" bIns="182850" lIns="182850" spcFirstLastPara="1" rIns="182850" wrap="square" tIns="182850">
            <a:noAutofit/>
          </a:bodyPr>
          <a:lstStyle>
            <a:lvl1pPr indent="-457200" lvl="0" marL="457200">
              <a:spcBef>
                <a:spcPts val="0"/>
              </a:spcBef>
              <a:spcAft>
                <a:spcPts val="0"/>
              </a:spcAft>
              <a:buSzPts val="3600"/>
              <a:buChar char="●"/>
              <a:defRPr/>
            </a:lvl1pPr>
            <a:lvl2pPr indent="-406400" lvl="1" marL="914400">
              <a:spcBef>
                <a:spcPts val="3200"/>
              </a:spcBef>
              <a:spcAft>
                <a:spcPts val="0"/>
              </a:spcAft>
              <a:buSzPts val="2800"/>
              <a:buChar char="○"/>
              <a:defRPr/>
            </a:lvl2pPr>
            <a:lvl3pPr indent="-406400" lvl="2" marL="1371600">
              <a:spcBef>
                <a:spcPts val="3200"/>
              </a:spcBef>
              <a:spcAft>
                <a:spcPts val="0"/>
              </a:spcAft>
              <a:buSzPts val="2800"/>
              <a:buChar char="■"/>
              <a:defRPr/>
            </a:lvl3pPr>
            <a:lvl4pPr indent="-406400" lvl="3" marL="1828800">
              <a:spcBef>
                <a:spcPts val="3200"/>
              </a:spcBef>
              <a:spcAft>
                <a:spcPts val="0"/>
              </a:spcAft>
              <a:buSzPts val="2800"/>
              <a:buChar char="●"/>
              <a:defRPr/>
            </a:lvl4pPr>
            <a:lvl5pPr indent="-406400" lvl="4" marL="2286000">
              <a:spcBef>
                <a:spcPts val="3200"/>
              </a:spcBef>
              <a:spcAft>
                <a:spcPts val="0"/>
              </a:spcAft>
              <a:buSzPts val="2800"/>
              <a:buChar char="○"/>
              <a:defRPr/>
            </a:lvl5pPr>
            <a:lvl6pPr indent="-406400" lvl="5" marL="2743200">
              <a:spcBef>
                <a:spcPts val="3200"/>
              </a:spcBef>
              <a:spcAft>
                <a:spcPts val="0"/>
              </a:spcAft>
              <a:buSzPts val="2800"/>
              <a:buChar char="■"/>
              <a:defRPr/>
            </a:lvl6pPr>
            <a:lvl7pPr indent="-406400" lvl="6" marL="3200400">
              <a:spcBef>
                <a:spcPts val="3200"/>
              </a:spcBef>
              <a:spcAft>
                <a:spcPts val="0"/>
              </a:spcAft>
              <a:buSzPts val="2800"/>
              <a:buChar char="●"/>
              <a:defRPr/>
            </a:lvl7pPr>
            <a:lvl8pPr indent="-406400" lvl="7" marL="3657600">
              <a:spcBef>
                <a:spcPts val="3200"/>
              </a:spcBef>
              <a:spcAft>
                <a:spcPts val="0"/>
              </a:spcAft>
              <a:buSzPts val="2800"/>
              <a:buChar char="○"/>
              <a:defRPr/>
            </a:lvl8pPr>
            <a:lvl9pPr indent="-406400" lvl="8" marL="4114800">
              <a:spcBef>
                <a:spcPts val="3200"/>
              </a:spcBef>
              <a:spcAft>
                <a:spcPts val="3200"/>
              </a:spcAft>
              <a:buSzPts val="2800"/>
              <a:buChar char="■"/>
              <a:defRPr/>
            </a:lvl9pPr>
          </a:lstStyle>
          <a:p/>
        </p:txBody>
      </p:sp>
      <p:sp>
        <p:nvSpPr>
          <p:cNvPr id="12" name="Google Shape;12;p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spTree>
      <p:nvGrpSpPr>
        <p:cNvPr id="46" name="Shape 46"/>
        <p:cNvGrpSpPr/>
        <p:nvPr/>
      </p:nvGrpSpPr>
      <p:grpSpPr>
        <a:xfrm>
          <a:off x="0" y="0"/>
          <a:ext cx="0" cy="0"/>
          <a:chOff x="0" y="0"/>
          <a:chExt cx="0" cy="0"/>
        </a:xfrm>
      </p:grpSpPr>
      <p:sp>
        <p:nvSpPr>
          <p:cNvPr id="47" name="Google Shape;47;p11"/>
          <p:cNvSpPr txBox="1"/>
          <p:nvPr>
            <p:ph type="title"/>
          </p:nvPr>
        </p:nvSpPr>
        <p:spPr>
          <a:xfrm>
            <a:off x="623418" y="1489149"/>
            <a:ext cx="17041200" cy="41052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4800"/>
              <a:buNone/>
              <a:defRPr sz="10400"/>
            </a:lvl1pPr>
            <a:lvl2pPr lvl="1" rtl="0" algn="l">
              <a:lnSpc>
                <a:spcPct val="100000"/>
              </a:lnSpc>
              <a:spcBef>
                <a:spcPts val="0"/>
              </a:spcBef>
              <a:spcAft>
                <a:spcPts val="0"/>
              </a:spcAft>
              <a:buSzPts val="7200"/>
              <a:buNone/>
              <a:defRPr/>
            </a:lvl2pPr>
            <a:lvl3pPr lvl="2" rtl="0" algn="l">
              <a:lnSpc>
                <a:spcPct val="100000"/>
              </a:lnSpc>
              <a:spcBef>
                <a:spcPts val="0"/>
              </a:spcBef>
              <a:spcAft>
                <a:spcPts val="0"/>
              </a:spcAft>
              <a:buSzPts val="7200"/>
              <a:buNone/>
              <a:defRPr/>
            </a:lvl3pPr>
            <a:lvl4pPr lvl="3" rtl="0" algn="l">
              <a:lnSpc>
                <a:spcPct val="100000"/>
              </a:lnSpc>
              <a:spcBef>
                <a:spcPts val="0"/>
              </a:spcBef>
              <a:spcAft>
                <a:spcPts val="0"/>
              </a:spcAft>
              <a:buSzPts val="7200"/>
              <a:buNone/>
              <a:defRPr/>
            </a:lvl4pPr>
            <a:lvl5pPr lvl="4" rtl="0" algn="l">
              <a:lnSpc>
                <a:spcPct val="100000"/>
              </a:lnSpc>
              <a:spcBef>
                <a:spcPts val="0"/>
              </a:spcBef>
              <a:spcAft>
                <a:spcPts val="0"/>
              </a:spcAft>
              <a:buSzPts val="7200"/>
              <a:buNone/>
              <a:defRPr/>
            </a:lvl5pPr>
            <a:lvl6pPr lvl="5" rtl="0" algn="l">
              <a:lnSpc>
                <a:spcPct val="100000"/>
              </a:lnSpc>
              <a:spcBef>
                <a:spcPts val="0"/>
              </a:spcBef>
              <a:spcAft>
                <a:spcPts val="0"/>
              </a:spcAft>
              <a:buSzPts val="7200"/>
              <a:buNone/>
              <a:defRPr/>
            </a:lvl6pPr>
            <a:lvl7pPr lvl="6" rtl="0" algn="l">
              <a:lnSpc>
                <a:spcPct val="100000"/>
              </a:lnSpc>
              <a:spcBef>
                <a:spcPts val="0"/>
              </a:spcBef>
              <a:spcAft>
                <a:spcPts val="0"/>
              </a:spcAft>
              <a:buSzPts val="7200"/>
              <a:buNone/>
              <a:defRPr/>
            </a:lvl7pPr>
            <a:lvl8pPr lvl="7" rtl="0" algn="l">
              <a:lnSpc>
                <a:spcPct val="100000"/>
              </a:lnSpc>
              <a:spcBef>
                <a:spcPts val="0"/>
              </a:spcBef>
              <a:spcAft>
                <a:spcPts val="0"/>
              </a:spcAft>
              <a:buSzPts val="7200"/>
              <a:buNone/>
              <a:defRPr/>
            </a:lvl8pPr>
            <a:lvl9pPr lvl="8" rtl="0" algn="l">
              <a:lnSpc>
                <a:spcPct val="100000"/>
              </a:lnSpc>
              <a:spcBef>
                <a:spcPts val="0"/>
              </a:spcBef>
              <a:spcAft>
                <a:spcPts val="0"/>
              </a:spcAft>
              <a:buSzPts val="7200"/>
              <a:buNone/>
              <a:defRPr/>
            </a:lvl9pPr>
          </a:lstStyle>
          <a:p/>
        </p:txBody>
      </p:sp>
      <p:sp>
        <p:nvSpPr>
          <p:cNvPr id="48" name="Google Shape;48;p11"/>
          <p:cNvSpPr txBox="1"/>
          <p:nvPr>
            <p:ph idx="1" type="body"/>
          </p:nvPr>
        </p:nvSpPr>
        <p:spPr>
          <a:xfrm>
            <a:off x="623399" y="5668251"/>
            <a:ext cx="17041200" cy="15852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0"/>
              </a:spcBef>
              <a:spcAft>
                <a:spcPts val="0"/>
              </a:spcAft>
              <a:buClr>
                <a:srgbClr val="273239"/>
              </a:buClr>
              <a:buSzPts val="5600"/>
              <a:buFont typeface="Lato"/>
              <a:buNone/>
              <a:defRPr sz="5600"/>
            </a:lvl1pPr>
            <a:lvl2pPr indent="-228600" lvl="1" marL="914400" rtl="0" algn="ctr">
              <a:lnSpc>
                <a:spcPct val="100000"/>
              </a:lnSpc>
              <a:spcBef>
                <a:spcPts val="2000"/>
              </a:spcBef>
              <a:spcAft>
                <a:spcPts val="0"/>
              </a:spcAft>
              <a:buClr>
                <a:srgbClr val="273239"/>
              </a:buClr>
              <a:buSzPts val="5600"/>
              <a:buFont typeface="Lato"/>
              <a:buNone/>
              <a:defRPr sz="5600"/>
            </a:lvl2pPr>
            <a:lvl3pPr indent="-228600" lvl="2" marL="1371600" rtl="0" algn="ctr">
              <a:lnSpc>
                <a:spcPct val="100000"/>
              </a:lnSpc>
              <a:spcBef>
                <a:spcPts val="2000"/>
              </a:spcBef>
              <a:spcAft>
                <a:spcPts val="0"/>
              </a:spcAft>
              <a:buClr>
                <a:srgbClr val="273239"/>
              </a:buClr>
              <a:buSzPts val="5600"/>
              <a:buFont typeface="Lato"/>
              <a:buNone/>
              <a:defRPr sz="5600"/>
            </a:lvl3pPr>
            <a:lvl4pPr indent="-228600" lvl="3" marL="1828800" rtl="0" algn="ctr">
              <a:lnSpc>
                <a:spcPct val="100000"/>
              </a:lnSpc>
              <a:spcBef>
                <a:spcPts val="2000"/>
              </a:spcBef>
              <a:spcAft>
                <a:spcPts val="0"/>
              </a:spcAft>
              <a:buClr>
                <a:srgbClr val="273239"/>
              </a:buClr>
              <a:buSzPts val="5600"/>
              <a:buFont typeface="Lato"/>
              <a:buNone/>
              <a:defRPr sz="5600"/>
            </a:lvl4pPr>
            <a:lvl5pPr indent="-228600" lvl="4" marL="2286000" rtl="0" algn="ctr">
              <a:lnSpc>
                <a:spcPct val="100000"/>
              </a:lnSpc>
              <a:spcBef>
                <a:spcPts val="2000"/>
              </a:spcBef>
              <a:spcAft>
                <a:spcPts val="0"/>
              </a:spcAft>
              <a:buClr>
                <a:srgbClr val="273239"/>
              </a:buClr>
              <a:buSzPts val="5600"/>
              <a:buFont typeface="Lato"/>
              <a:buNone/>
              <a:defRPr sz="5600"/>
            </a:lvl5pPr>
            <a:lvl6pPr indent="-406400" lvl="5" marL="2743200" rtl="0" algn="l">
              <a:lnSpc>
                <a:spcPct val="100000"/>
              </a:lnSpc>
              <a:spcBef>
                <a:spcPts val="2000"/>
              </a:spcBef>
              <a:spcAft>
                <a:spcPts val="0"/>
              </a:spcAft>
              <a:buSzPts val="2800"/>
              <a:buChar char="■"/>
              <a:defRPr/>
            </a:lvl6pPr>
            <a:lvl7pPr indent="-406400" lvl="6" marL="3200400" rtl="0" algn="l">
              <a:lnSpc>
                <a:spcPct val="100000"/>
              </a:lnSpc>
              <a:spcBef>
                <a:spcPts val="2000"/>
              </a:spcBef>
              <a:spcAft>
                <a:spcPts val="0"/>
              </a:spcAft>
              <a:buSzPts val="2800"/>
              <a:buChar char="●"/>
              <a:defRPr/>
            </a:lvl7pPr>
            <a:lvl8pPr indent="-406400" lvl="7" marL="3657600" rtl="0" algn="l">
              <a:lnSpc>
                <a:spcPct val="100000"/>
              </a:lnSpc>
              <a:spcBef>
                <a:spcPts val="2000"/>
              </a:spcBef>
              <a:spcAft>
                <a:spcPts val="0"/>
              </a:spcAft>
              <a:buSzPts val="2800"/>
              <a:buChar char="○"/>
              <a:defRPr/>
            </a:lvl8pPr>
            <a:lvl9pPr indent="-406400" lvl="8" marL="4114800" rtl="0" algn="l">
              <a:lnSpc>
                <a:spcPct val="100000"/>
              </a:lnSpc>
              <a:spcBef>
                <a:spcPts val="2000"/>
              </a:spcBef>
              <a:spcAft>
                <a:spcPts val="2000"/>
              </a:spcAft>
              <a:buSzPts val="2800"/>
              <a:buChar char="■"/>
              <a:defRPr/>
            </a:lvl9pPr>
          </a:lstStyle>
          <a:p/>
        </p:txBody>
      </p:sp>
      <p:sp>
        <p:nvSpPr>
          <p:cNvPr id="49" name="Google Shape;49;p11"/>
          <p:cNvSpPr txBox="1"/>
          <p:nvPr>
            <p:ph idx="12" type="sldNum"/>
          </p:nvPr>
        </p:nvSpPr>
        <p:spPr>
          <a:xfrm>
            <a:off x="0" y="0"/>
            <a:ext cx="4500000" cy="4500000"/>
          </a:xfrm>
          <a:prstGeom prst="rect">
            <a:avLst/>
          </a:prstGeom>
          <a:noFill/>
          <a:ln>
            <a:noFill/>
          </a:ln>
        </p:spPr>
        <p:txBody>
          <a:bodyPr anchorCtr="0" anchor="t" bIns="68550" lIns="137150" spcFirstLastPara="1" rIns="137150" wrap="square" tIns="68550">
            <a:noAutofit/>
          </a:bodyPr>
          <a:lstStyle>
            <a:lvl1pPr indent="0" lvl="0" marL="0" marR="0" rtl="0" algn="l">
              <a:lnSpc>
                <a:spcPct val="100000"/>
              </a:lnSpc>
              <a:spcBef>
                <a:spcPts val="0"/>
              </a:spcBef>
              <a:spcAft>
                <a:spcPts val="0"/>
              </a:spcAft>
              <a:buNone/>
              <a:defRPr b="0" i="0" sz="2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22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22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22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22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22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22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22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22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_1_2">
    <p:spTree>
      <p:nvGrpSpPr>
        <p:cNvPr id="51" name="Shape 51"/>
        <p:cNvGrpSpPr/>
        <p:nvPr/>
      </p:nvGrpSpPr>
      <p:grpSpPr>
        <a:xfrm>
          <a:off x="0" y="0"/>
          <a:ext cx="0" cy="0"/>
          <a:chOff x="0" y="0"/>
          <a:chExt cx="0" cy="0"/>
        </a:xfrm>
      </p:grpSpPr>
      <p:sp>
        <p:nvSpPr>
          <p:cNvPr id="52" name="Google Shape;52;p13"/>
          <p:cNvSpPr txBox="1"/>
          <p:nvPr>
            <p:ph type="title"/>
          </p:nvPr>
        </p:nvSpPr>
        <p:spPr>
          <a:xfrm>
            <a:off x="623418" y="1489149"/>
            <a:ext cx="17041200" cy="41052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4800"/>
              <a:buNone/>
              <a:defRPr sz="10400"/>
            </a:lvl1pPr>
            <a:lvl2pPr lvl="1" rtl="0" algn="l">
              <a:lnSpc>
                <a:spcPct val="100000"/>
              </a:lnSpc>
              <a:spcBef>
                <a:spcPts val="0"/>
              </a:spcBef>
              <a:spcAft>
                <a:spcPts val="0"/>
              </a:spcAft>
              <a:buSzPts val="7200"/>
              <a:buNone/>
              <a:defRPr/>
            </a:lvl2pPr>
            <a:lvl3pPr lvl="2" rtl="0" algn="l">
              <a:lnSpc>
                <a:spcPct val="100000"/>
              </a:lnSpc>
              <a:spcBef>
                <a:spcPts val="0"/>
              </a:spcBef>
              <a:spcAft>
                <a:spcPts val="0"/>
              </a:spcAft>
              <a:buSzPts val="7200"/>
              <a:buNone/>
              <a:defRPr/>
            </a:lvl3pPr>
            <a:lvl4pPr lvl="3" rtl="0" algn="l">
              <a:lnSpc>
                <a:spcPct val="100000"/>
              </a:lnSpc>
              <a:spcBef>
                <a:spcPts val="0"/>
              </a:spcBef>
              <a:spcAft>
                <a:spcPts val="0"/>
              </a:spcAft>
              <a:buSzPts val="7200"/>
              <a:buNone/>
              <a:defRPr/>
            </a:lvl4pPr>
            <a:lvl5pPr lvl="4" rtl="0" algn="l">
              <a:lnSpc>
                <a:spcPct val="100000"/>
              </a:lnSpc>
              <a:spcBef>
                <a:spcPts val="0"/>
              </a:spcBef>
              <a:spcAft>
                <a:spcPts val="0"/>
              </a:spcAft>
              <a:buSzPts val="7200"/>
              <a:buNone/>
              <a:defRPr/>
            </a:lvl5pPr>
            <a:lvl6pPr lvl="5" rtl="0" algn="l">
              <a:lnSpc>
                <a:spcPct val="100000"/>
              </a:lnSpc>
              <a:spcBef>
                <a:spcPts val="0"/>
              </a:spcBef>
              <a:spcAft>
                <a:spcPts val="0"/>
              </a:spcAft>
              <a:buSzPts val="7200"/>
              <a:buNone/>
              <a:defRPr/>
            </a:lvl6pPr>
            <a:lvl7pPr lvl="6" rtl="0" algn="l">
              <a:lnSpc>
                <a:spcPct val="100000"/>
              </a:lnSpc>
              <a:spcBef>
                <a:spcPts val="0"/>
              </a:spcBef>
              <a:spcAft>
                <a:spcPts val="0"/>
              </a:spcAft>
              <a:buSzPts val="7200"/>
              <a:buNone/>
              <a:defRPr/>
            </a:lvl7pPr>
            <a:lvl8pPr lvl="7" rtl="0" algn="l">
              <a:lnSpc>
                <a:spcPct val="100000"/>
              </a:lnSpc>
              <a:spcBef>
                <a:spcPts val="0"/>
              </a:spcBef>
              <a:spcAft>
                <a:spcPts val="0"/>
              </a:spcAft>
              <a:buSzPts val="7200"/>
              <a:buNone/>
              <a:defRPr/>
            </a:lvl8pPr>
            <a:lvl9pPr lvl="8" rtl="0" algn="l">
              <a:lnSpc>
                <a:spcPct val="100000"/>
              </a:lnSpc>
              <a:spcBef>
                <a:spcPts val="0"/>
              </a:spcBef>
              <a:spcAft>
                <a:spcPts val="0"/>
              </a:spcAft>
              <a:buSzPts val="7200"/>
              <a:buNone/>
              <a:defRPr/>
            </a:lvl9pPr>
          </a:lstStyle>
          <a:p/>
        </p:txBody>
      </p:sp>
      <p:sp>
        <p:nvSpPr>
          <p:cNvPr id="53" name="Google Shape;53;p13"/>
          <p:cNvSpPr txBox="1"/>
          <p:nvPr>
            <p:ph idx="1" type="body"/>
          </p:nvPr>
        </p:nvSpPr>
        <p:spPr>
          <a:xfrm>
            <a:off x="623399" y="5668251"/>
            <a:ext cx="17041200" cy="15852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0"/>
              </a:spcBef>
              <a:spcAft>
                <a:spcPts val="0"/>
              </a:spcAft>
              <a:buClr>
                <a:srgbClr val="273239"/>
              </a:buClr>
              <a:buSzPts val="5600"/>
              <a:buFont typeface="Lato"/>
              <a:buNone/>
              <a:defRPr sz="5600"/>
            </a:lvl1pPr>
            <a:lvl2pPr indent="-228600" lvl="1" marL="914400" rtl="0" algn="ctr">
              <a:lnSpc>
                <a:spcPct val="100000"/>
              </a:lnSpc>
              <a:spcBef>
                <a:spcPts val="2000"/>
              </a:spcBef>
              <a:spcAft>
                <a:spcPts val="0"/>
              </a:spcAft>
              <a:buClr>
                <a:srgbClr val="273239"/>
              </a:buClr>
              <a:buSzPts val="5600"/>
              <a:buFont typeface="Lato"/>
              <a:buNone/>
              <a:defRPr sz="5600"/>
            </a:lvl2pPr>
            <a:lvl3pPr indent="-228600" lvl="2" marL="1371600" rtl="0" algn="ctr">
              <a:lnSpc>
                <a:spcPct val="100000"/>
              </a:lnSpc>
              <a:spcBef>
                <a:spcPts val="2000"/>
              </a:spcBef>
              <a:spcAft>
                <a:spcPts val="0"/>
              </a:spcAft>
              <a:buClr>
                <a:srgbClr val="273239"/>
              </a:buClr>
              <a:buSzPts val="5600"/>
              <a:buFont typeface="Lato"/>
              <a:buNone/>
              <a:defRPr sz="5600"/>
            </a:lvl3pPr>
            <a:lvl4pPr indent="-228600" lvl="3" marL="1828800" rtl="0" algn="ctr">
              <a:lnSpc>
                <a:spcPct val="100000"/>
              </a:lnSpc>
              <a:spcBef>
                <a:spcPts val="2000"/>
              </a:spcBef>
              <a:spcAft>
                <a:spcPts val="0"/>
              </a:spcAft>
              <a:buClr>
                <a:srgbClr val="273239"/>
              </a:buClr>
              <a:buSzPts val="5600"/>
              <a:buFont typeface="Lato"/>
              <a:buNone/>
              <a:defRPr sz="5600"/>
            </a:lvl4pPr>
            <a:lvl5pPr indent="-228600" lvl="4" marL="2286000" rtl="0" algn="ctr">
              <a:lnSpc>
                <a:spcPct val="100000"/>
              </a:lnSpc>
              <a:spcBef>
                <a:spcPts val="2000"/>
              </a:spcBef>
              <a:spcAft>
                <a:spcPts val="0"/>
              </a:spcAft>
              <a:buClr>
                <a:srgbClr val="273239"/>
              </a:buClr>
              <a:buSzPts val="5600"/>
              <a:buFont typeface="Lato"/>
              <a:buNone/>
              <a:defRPr sz="5600"/>
            </a:lvl5pPr>
            <a:lvl6pPr indent="-406400" lvl="5" marL="2743200" rtl="0" algn="l">
              <a:lnSpc>
                <a:spcPct val="100000"/>
              </a:lnSpc>
              <a:spcBef>
                <a:spcPts val="2000"/>
              </a:spcBef>
              <a:spcAft>
                <a:spcPts val="0"/>
              </a:spcAft>
              <a:buSzPts val="2800"/>
              <a:buChar char="■"/>
              <a:defRPr/>
            </a:lvl6pPr>
            <a:lvl7pPr indent="-406400" lvl="6" marL="3200400" rtl="0" algn="l">
              <a:lnSpc>
                <a:spcPct val="100000"/>
              </a:lnSpc>
              <a:spcBef>
                <a:spcPts val="2000"/>
              </a:spcBef>
              <a:spcAft>
                <a:spcPts val="0"/>
              </a:spcAft>
              <a:buSzPts val="2800"/>
              <a:buChar char="●"/>
              <a:defRPr/>
            </a:lvl7pPr>
            <a:lvl8pPr indent="-406400" lvl="7" marL="3657600" rtl="0" algn="l">
              <a:lnSpc>
                <a:spcPct val="100000"/>
              </a:lnSpc>
              <a:spcBef>
                <a:spcPts val="2000"/>
              </a:spcBef>
              <a:spcAft>
                <a:spcPts val="0"/>
              </a:spcAft>
              <a:buSzPts val="2800"/>
              <a:buChar char="○"/>
              <a:defRPr/>
            </a:lvl8pPr>
            <a:lvl9pPr indent="-406400" lvl="8" marL="4114800" rtl="0" algn="l">
              <a:lnSpc>
                <a:spcPct val="100000"/>
              </a:lnSpc>
              <a:spcBef>
                <a:spcPts val="2000"/>
              </a:spcBef>
              <a:spcAft>
                <a:spcPts val="2000"/>
              </a:spcAft>
              <a:buSzPts val="2800"/>
              <a:buChar char="■"/>
              <a:defRPr/>
            </a:lvl9pPr>
          </a:lstStyle>
          <a:p/>
        </p:txBody>
      </p:sp>
      <p:sp>
        <p:nvSpPr>
          <p:cNvPr id="54" name="Google Shape;54;p13"/>
          <p:cNvSpPr txBox="1"/>
          <p:nvPr>
            <p:ph idx="12" type="sldNum"/>
          </p:nvPr>
        </p:nvSpPr>
        <p:spPr>
          <a:xfrm>
            <a:off x="0" y="0"/>
            <a:ext cx="4500000" cy="4500000"/>
          </a:xfrm>
          <a:prstGeom prst="rect">
            <a:avLst/>
          </a:prstGeom>
          <a:noFill/>
          <a:ln>
            <a:noFill/>
          </a:ln>
        </p:spPr>
        <p:txBody>
          <a:bodyPr anchorCtr="0" anchor="t" bIns="68550" lIns="137150" spcFirstLastPara="1" rIns="137150" wrap="square" tIns="68550">
            <a:noAutofit/>
          </a:bodyPr>
          <a:lstStyle>
            <a:lvl1pPr indent="0" lvl="0" marL="0" marR="0" rtl="0" algn="l">
              <a:lnSpc>
                <a:spcPct val="100000"/>
              </a:lnSpc>
              <a:spcBef>
                <a:spcPts val="0"/>
              </a:spcBef>
              <a:spcAft>
                <a:spcPts val="0"/>
              </a:spcAft>
              <a:buNone/>
              <a:defRPr b="0" i="0" sz="2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22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22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22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22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22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22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22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22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ver">
  <p:cSld name="TITLE_1">
    <p:bg>
      <p:bgPr>
        <a:solidFill>
          <a:srgbClr val="F52F41"/>
        </a:solidFill>
      </p:bgPr>
    </p:bg>
    <p:spTree>
      <p:nvGrpSpPr>
        <p:cNvPr id="58" name="Shape 58"/>
        <p:cNvGrpSpPr/>
        <p:nvPr/>
      </p:nvGrpSpPr>
      <p:grpSpPr>
        <a:xfrm>
          <a:off x="0" y="0"/>
          <a:ext cx="0" cy="0"/>
          <a:chOff x="0" y="0"/>
          <a:chExt cx="0" cy="0"/>
        </a:xfrm>
      </p:grpSpPr>
      <p:sp>
        <p:nvSpPr>
          <p:cNvPr id="59" name="Google Shape;59;p15"/>
          <p:cNvSpPr txBox="1"/>
          <p:nvPr>
            <p:ph type="ctrTitle"/>
          </p:nvPr>
        </p:nvSpPr>
        <p:spPr>
          <a:xfrm>
            <a:off x="7234950" y="4518950"/>
            <a:ext cx="10001400" cy="33162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6800"/>
              <a:buNone/>
              <a:defRPr sz="6800">
                <a:solidFill>
                  <a:srgbClr val="FFFFFF"/>
                </a:solidFill>
              </a:defRPr>
            </a:lvl1pPr>
            <a:lvl2pPr lvl="1" rtl="0">
              <a:spcBef>
                <a:spcPts val="0"/>
              </a:spcBef>
              <a:spcAft>
                <a:spcPts val="0"/>
              </a:spcAft>
              <a:buClr>
                <a:srgbClr val="FFFFFF"/>
              </a:buClr>
              <a:buSzPts val="9600"/>
              <a:buNone/>
              <a:defRPr sz="9600">
                <a:solidFill>
                  <a:srgbClr val="FFFFFF"/>
                </a:solidFill>
              </a:defRPr>
            </a:lvl2pPr>
            <a:lvl3pPr lvl="2" rtl="0">
              <a:spcBef>
                <a:spcPts val="0"/>
              </a:spcBef>
              <a:spcAft>
                <a:spcPts val="0"/>
              </a:spcAft>
              <a:buClr>
                <a:srgbClr val="FFFFFF"/>
              </a:buClr>
              <a:buSzPts val="9600"/>
              <a:buNone/>
              <a:defRPr sz="9600">
                <a:solidFill>
                  <a:srgbClr val="FFFFFF"/>
                </a:solidFill>
              </a:defRPr>
            </a:lvl3pPr>
            <a:lvl4pPr lvl="3" rtl="0">
              <a:spcBef>
                <a:spcPts val="0"/>
              </a:spcBef>
              <a:spcAft>
                <a:spcPts val="0"/>
              </a:spcAft>
              <a:buClr>
                <a:srgbClr val="FFFFFF"/>
              </a:buClr>
              <a:buSzPts val="9600"/>
              <a:buNone/>
              <a:defRPr sz="9600">
                <a:solidFill>
                  <a:srgbClr val="FFFFFF"/>
                </a:solidFill>
              </a:defRPr>
            </a:lvl4pPr>
            <a:lvl5pPr lvl="4" rtl="0">
              <a:spcBef>
                <a:spcPts val="0"/>
              </a:spcBef>
              <a:spcAft>
                <a:spcPts val="0"/>
              </a:spcAft>
              <a:buClr>
                <a:srgbClr val="FFFFFF"/>
              </a:buClr>
              <a:buSzPts val="9600"/>
              <a:buNone/>
              <a:defRPr sz="9600">
                <a:solidFill>
                  <a:srgbClr val="FFFFFF"/>
                </a:solidFill>
              </a:defRPr>
            </a:lvl5pPr>
            <a:lvl6pPr lvl="5" rtl="0">
              <a:spcBef>
                <a:spcPts val="0"/>
              </a:spcBef>
              <a:spcAft>
                <a:spcPts val="0"/>
              </a:spcAft>
              <a:buClr>
                <a:srgbClr val="FFFFFF"/>
              </a:buClr>
              <a:buSzPts val="9600"/>
              <a:buNone/>
              <a:defRPr sz="9600">
                <a:solidFill>
                  <a:srgbClr val="FFFFFF"/>
                </a:solidFill>
              </a:defRPr>
            </a:lvl6pPr>
            <a:lvl7pPr lvl="6" rtl="0">
              <a:spcBef>
                <a:spcPts val="0"/>
              </a:spcBef>
              <a:spcAft>
                <a:spcPts val="0"/>
              </a:spcAft>
              <a:buClr>
                <a:srgbClr val="FFFFFF"/>
              </a:buClr>
              <a:buSzPts val="9600"/>
              <a:buNone/>
              <a:defRPr sz="9600">
                <a:solidFill>
                  <a:srgbClr val="FFFFFF"/>
                </a:solidFill>
              </a:defRPr>
            </a:lvl7pPr>
            <a:lvl8pPr lvl="7" rtl="0">
              <a:spcBef>
                <a:spcPts val="0"/>
              </a:spcBef>
              <a:spcAft>
                <a:spcPts val="0"/>
              </a:spcAft>
              <a:buClr>
                <a:srgbClr val="FFFFFF"/>
              </a:buClr>
              <a:buSzPts val="9600"/>
              <a:buNone/>
              <a:defRPr sz="9600">
                <a:solidFill>
                  <a:srgbClr val="FFFFFF"/>
                </a:solidFill>
              </a:defRPr>
            </a:lvl8pPr>
            <a:lvl9pPr lvl="8" rtl="0">
              <a:spcBef>
                <a:spcPts val="0"/>
              </a:spcBef>
              <a:spcAft>
                <a:spcPts val="0"/>
              </a:spcAft>
              <a:buClr>
                <a:srgbClr val="FFFFFF"/>
              </a:buClr>
              <a:buSzPts val="9600"/>
              <a:buNone/>
              <a:defRPr sz="9600">
                <a:solidFill>
                  <a:srgbClr val="FFFFFF"/>
                </a:solidFill>
              </a:defRPr>
            </a:lvl9pPr>
          </a:lstStyle>
          <a:p/>
        </p:txBody>
      </p:sp>
      <p:grpSp>
        <p:nvGrpSpPr>
          <p:cNvPr id="60" name="Google Shape;60;p15"/>
          <p:cNvGrpSpPr/>
          <p:nvPr/>
        </p:nvGrpSpPr>
        <p:grpSpPr>
          <a:xfrm>
            <a:off x="7266783" y="8674404"/>
            <a:ext cx="3776939" cy="853022"/>
            <a:chOff x="238125" y="2034350"/>
            <a:chExt cx="7126300" cy="1609475"/>
          </a:xfrm>
        </p:grpSpPr>
        <p:sp>
          <p:nvSpPr>
            <p:cNvPr id="61" name="Google Shape;61;p15"/>
            <p:cNvSpPr/>
            <p:nvPr/>
          </p:nvSpPr>
          <p:spPr>
            <a:xfrm>
              <a:off x="4358750" y="2464825"/>
              <a:ext cx="193950" cy="192000"/>
            </a:xfrm>
            <a:custGeom>
              <a:rect b="b" l="l" r="r" t="t"/>
              <a:pathLst>
                <a:path extrusionOk="0" h="7680" w="7758">
                  <a:moveTo>
                    <a:pt x="4345" y="0"/>
                  </a:moveTo>
                  <a:cubicBezTo>
                    <a:pt x="1863" y="0"/>
                    <a:pt x="79" y="1862"/>
                    <a:pt x="1" y="4421"/>
                  </a:cubicBezTo>
                  <a:cubicBezTo>
                    <a:pt x="1" y="6438"/>
                    <a:pt x="1242" y="7679"/>
                    <a:pt x="3414" y="7679"/>
                  </a:cubicBezTo>
                  <a:cubicBezTo>
                    <a:pt x="5818" y="7679"/>
                    <a:pt x="7680" y="5818"/>
                    <a:pt x="7680" y="3258"/>
                  </a:cubicBezTo>
                  <a:cubicBezTo>
                    <a:pt x="7757" y="1241"/>
                    <a:pt x="6439" y="0"/>
                    <a:pt x="43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 name="Google Shape;62;p15"/>
            <p:cNvSpPr/>
            <p:nvPr/>
          </p:nvSpPr>
          <p:spPr>
            <a:xfrm>
              <a:off x="3602500" y="2486150"/>
              <a:ext cx="676775" cy="752400"/>
            </a:xfrm>
            <a:custGeom>
              <a:rect b="b" l="l" r="r" t="t"/>
              <a:pathLst>
                <a:path extrusionOk="0" h="30096" w="27071">
                  <a:moveTo>
                    <a:pt x="12721" y="13497"/>
                  </a:moveTo>
                  <a:cubicBezTo>
                    <a:pt x="13419" y="13497"/>
                    <a:pt x="14040" y="13652"/>
                    <a:pt x="14583" y="13884"/>
                  </a:cubicBezTo>
                  <a:cubicBezTo>
                    <a:pt x="15126" y="14117"/>
                    <a:pt x="15514" y="14505"/>
                    <a:pt x="15901" y="14970"/>
                  </a:cubicBezTo>
                  <a:cubicBezTo>
                    <a:pt x="16289" y="15436"/>
                    <a:pt x="16522" y="15979"/>
                    <a:pt x="16677" y="16599"/>
                  </a:cubicBezTo>
                  <a:cubicBezTo>
                    <a:pt x="16755" y="17297"/>
                    <a:pt x="16755" y="17995"/>
                    <a:pt x="16677" y="18849"/>
                  </a:cubicBezTo>
                  <a:cubicBezTo>
                    <a:pt x="16522" y="19624"/>
                    <a:pt x="16289" y="20322"/>
                    <a:pt x="15901" y="20943"/>
                  </a:cubicBezTo>
                  <a:cubicBezTo>
                    <a:pt x="15591" y="21563"/>
                    <a:pt x="15126" y="22184"/>
                    <a:pt x="14660" y="22649"/>
                  </a:cubicBezTo>
                  <a:cubicBezTo>
                    <a:pt x="14117" y="23115"/>
                    <a:pt x="13574" y="23502"/>
                    <a:pt x="12954" y="23735"/>
                  </a:cubicBezTo>
                  <a:cubicBezTo>
                    <a:pt x="12282" y="23987"/>
                    <a:pt x="11542" y="24125"/>
                    <a:pt x="10832" y="24125"/>
                  </a:cubicBezTo>
                  <a:cubicBezTo>
                    <a:pt x="10231" y="24125"/>
                    <a:pt x="9651" y="24026"/>
                    <a:pt x="9153" y="23813"/>
                  </a:cubicBezTo>
                  <a:cubicBezTo>
                    <a:pt x="8688" y="23580"/>
                    <a:pt x="8222" y="23347"/>
                    <a:pt x="7912" y="22959"/>
                  </a:cubicBezTo>
                  <a:cubicBezTo>
                    <a:pt x="7524" y="22572"/>
                    <a:pt x="7292" y="22106"/>
                    <a:pt x="7059" y="21563"/>
                  </a:cubicBezTo>
                  <a:cubicBezTo>
                    <a:pt x="6904" y="20943"/>
                    <a:pt x="6826" y="20322"/>
                    <a:pt x="6904" y="19624"/>
                  </a:cubicBezTo>
                  <a:cubicBezTo>
                    <a:pt x="6904" y="18849"/>
                    <a:pt x="7137" y="17995"/>
                    <a:pt x="7447" y="17297"/>
                  </a:cubicBezTo>
                  <a:cubicBezTo>
                    <a:pt x="7757" y="16522"/>
                    <a:pt x="8145" y="15901"/>
                    <a:pt x="8688" y="15281"/>
                  </a:cubicBezTo>
                  <a:cubicBezTo>
                    <a:pt x="9231" y="14738"/>
                    <a:pt x="9851" y="14350"/>
                    <a:pt x="10549" y="13962"/>
                  </a:cubicBezTo>
                  <a:cubicBezTo>
                    <a:pt x="11170" y="13652"/>
                    <a:pt x="11946" y="13497"/>
                    <a:pt x="12721" y="13497"/>
                  </a:cubicBezTo>
                  <a:close/>
                  <a:moveTo>
                    <a:pt x="21253" y="0"/>
                  </a:moveTo>
                  <a:cubicBezTo>
                    <a:pt x="21021" y="0"/>
                    <a:pt x="20788" y="156"/>
                    <a:pt x="20788" y="388"/>
                  </a:cubicBezTo>
                  <a:cubicBezTo>
                    <a:pt x="20788" y="388"/>
                    <a:pt x="18694" y="10704"/>
                    <a:pt x="18539" y="11402"/>
                  </a:cubicBezTo>
                  <a:cubicBezTo>
                    <a:pt x="17220" y="9075"/>
                    <a:pt x="14583" y="7602"/>
                    <a:pt x="11247" y="7602"/>
                  </a:cubicBezTo>
                  <a:cubicBezTo>
                    <a:pt x="4732" y="7602"/>
                    <a:pt x="1" y="12876"/>
                    <a:pt x="1" y="20090"/>
                  </a:cubicBezTo>
                  <a:cubicBezTo>
                    <a:pt x="1" y="26062"/>
                    <a:pt x="3569" y="30095"/>
                    <a:pt x="8921" y="30095"/>
                  </a:cubicBezTo>
                  <a:cubicBezTo>
                    <a:pt x="11480" y="30095"/>
                    <a:pt x="13730" y="29087"/>
                    <a:pt x="15358" y="27225"/>
                  </a:cubicBezTo>
                  <a:lnTo>
                    <a:pt x="15358" y="27225"/>
                  </a:lnTo>
                  <a:cubicBezTo>
                    <a:pt x="15281" y="27691"/>
                    <a:pt x="15203" y="28234"/>
                    <a:pt x="15048" y="28854"/>
                  </a:cubicBezTo>
                  <a:cubicBezTo>
                    <a:pt x="15048" y="29009"/>
                    <a:pt x="15048" y="29165"/>
                    <a:pt x="15126" y="29242"/>
                  </a:cubicBezTo>
                  <a:cubicBezTo>
                    <a:pt x="15281" y="29397"/>
                    <a:pt x="15358" y="29475"/>
                    <a:pt x="15514" y="29475"/>
                  </a:cubicBezTo>
                  <a:lnTo>
                    <a:pt x="20866" y="29397"/>
                  </a:lnTo>
                  <a:cubicBezTo>
                    <a:pt x="21098" y="29397"/>
                    <a:pt x="21331" y="29242"/>
                    <a:pt x="21409" y="29009"/>
                  </a:cubicBezTo>
                  <a:lnTo>
                    <a:pt x="27071" y="621"/>
                  </a:lnTo>
                  <a:cubicBezTo>
                    <a:pt x="27071" y="466"/>
                    <a:pt x="27071" y="311"/>
                    <a:pt x="26993" y="233"/>
                  </a:cubicBezTo>
                  <a:cubicBezTo>
                    <a:pt x="26916" y="78"/>
                    <a:pt x="26761" y="0"/>
                    <a:pt x="2660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3" name="Google Shape;63;p15"/>
            <p:cNvSpPr/>
            <p:nvPr/>
          </p:nvSpPr>
          <p:spPr>
            <a:xfrm>
              <a:off x="4242425" y="2734350"/>
              <a:ext cx="257925" cy="486750"/>
            </a:xfrm>
            <a:custGeom>
              <a:rect b="b" l="l" r="r" t="t"/>
              <a:pathLst>
                <a:path extrusionOk="0" h="19470" w="10317">
                  <a:moveTo>
                    <a:pt x="4266" y="1"/>
                  </a:moveTo>
                  <a:cubicBezTo>
                    <a:pt x="4033" y="1"/>
                    <a:pt x="3801" y="156"/>
                    <a:pt x="3801" y="311"/>
                  </a:cubicBezTo>
                  <a:lnTo>
                    <a:pt x="0" y="19004"/>
                  </a:lnTo>
                  <a:cubicBezTo>
                    <a:pt x="0" y="19081"/>
                    <a:pt x="0" y="19237"/>
                    <a:pt x="155" y="19314"/>
                  </a:cubicBezTo>
                  <a:cubicBezTo>
                    <a:pt x="233" y="19469"/>
                    <a:pt x="388" y="19469"/>
                    <a:pt x="465" y="19469"/>
                  </a:cubicBezTo>
                  <a:lnTo>
                    <a:pt x="6050" y="19469"/>
                  </a:lnTo>
                  <a:cubicBezTo>
                    <a:pt x="6283" y="19469"/>
                    <a:pt x="6516" y="19392"/>
                    <a:pt x="6516" y="19159"/>
                  </a:cubicBezTo>
                  <a:lnTo>
                    <a:pt x="10316" y="466"/>
                  </a:lnTo>
                  <a:cubicBezTo>
                    <a:pt x="10316" y="388"/>
                    <a:pt x="10316" y="233"/>
                    <a:pt x="10239" y="156"/>
                  </a:cubicBezTo>
                  <a:cubicBezTo>
                    <a:pt x="10084" y="1"/>
                    <a:pt x="10006" y="1"/>
                    <a:pt x="985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4" name="Google Shape;64;p15"/>
            <p:cNvSpPr/>
            <p:nvPr/>
          </p:nvSpPr>
          <p:spPr>
            <a:xfrm>
              <a:off x="2281950" y="2486150"/>
              <a:ext cx="692300" cy="731075"/>
            </a:xfrm>
            <a:custGeom>
              <a:rect b="b" l="l" r="r" t="t"/>
              <a:pathLst>
                <a:path extrusionOk="0" h="29243" w="27692">
                  <a:moveTo>
                    <a:pt x="11713" y="6050"/>
                  </a:moveTo>
                  <a:cubicBezTo>
                    <a:pt x="11946" y="6050"/>
                    <a:pt x="16832" y="6128"/>
                    <a:pt x="16832" y="6128"/>
                  </a:cubicBezTo>
                  <a:cubicBezTo>
                    <a:pt x="19314" y="6128"/>
                    <a:pt x="20633" y="7214"/>
                    <a:pt x="20633" y="9308"/>
                  </a:cubicBezTo>
                  <a:cubicBezTo>
                    <a:pt x="20633" y="11945"/>
                    <a:pt x="18849" y="13419"/>
                    <a:pt x="15746" y="13419"/>
                  </a:cubicBezTo>
                  <a:lnTo>
                    <a:pt x="10239" y="13419"/>
                  </a:lnTo>
                  <a:cubicBezTo>
                    <a:pt x="10239" y="13264"/>
                    <a:pt x="11635" y="6361"/>
                    <a:pt x="11713" y="6050"/>
                  </a:cubicBezTo>
                  <a:close/>
                  <a:moveTo>
                    <a:pt x="6128" y="0"/>
                  </a:moveTo>
                  <a:cubicBezTo>
                    <a:pt x="5896" y="0"/>
                    <a:pt x="5740" y="156"/>
                    <a:pt x="5663" y="388"/>
                  </a:cubicBezTo>
                  <a:lnTo>
                    <a:pt x="1" y="28699"/>
                  </a:lnTo>
                  <a:cubicBezTo>
                    <a:pt x="1" y="28854"/>
                    <a:pt x="1" y="29009"/>
                    <a:pt x="156" y="29087"/>
                  </a:cubicBezTo>
                  <a:cubicBezTo>
                    <a:pt x="233" y="29242"/>
                    <a:pt x="388" y="29242"/>
                    <a:pt x="544" y="29242"/>
                  </a:cubicBezTo>
                  <a:lnTo>
                    <a:pt x="5508" y="29242"/>
                  </a:lnTo>
                  <a:cubicBezTo>
                    <a:pt x="5508" y="29242"/>
                    <a:pt x="6982" y="29242"/>
                    <a:pt x="7369" y="27768"/>
                  </a:cubicBezTo>
                  <a:cubicBezTo>
                    <a:pt x="7912" y="25209"/>
                    <a:pt x="8921" y="19624"/>
                    <a:pt x="8998" y="19469"/>
                  </a:cubicBezTo>
                  <a:cubicBezTo>
                    <a:pt x="9231" y="19469"/>
                    <a:pt x="15514" y="19547"/>
                    <a:pt x="15514" y="19547"/>
                  </a:cubicBezTo>
                  <a:cubicBezTo>
                    <a:pt x="23038" y="19547"/>
                    <a:pt x="27691" y="15513"/>
                    <a:pt x="27691" y="9075"/>
                  </a:cubicBezTo>
                  <a:cubicBezTo>
                    <a:pt x="27691" y="3413"/>
                    <a:pt x="23813" y="0"/>
                    <a:pt x="1729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 name="Google Shape;65;p15"/>
            <p:cNvSpPr/>
            <p:nvPr/>
          </p:nvSpPr>
          <p:spPr>
            <a:xfrm>
              <a:off x="5202275" y="2676175"/>
              <a:ext cx="583700" cy="562375"/>
            </a:xfrm>
            <a:custGeom>
              <a:rect b="b" l="l" r="r" t="t"/>
              <a:pathLst>
                <a:path extrusionOk="0" h="22495" w="23348">
                  <a:moveTo>
                    <a:pt x="12179" y="6361"/>
                  </a:moveTo>
                  <a:cubicBezTo>
                    <a:pt x="14971" y="6361"/>
                    <a:pt x="16600" y="7912"/>
                    <a:pt x="16600" y="10472"/>
                  </a:cubicBezTo>
                  <a:cubicBezTo>
                    <a:pt x="16600" y="13730"/>
                    <a:pt x="14350" y="16134"/>
                    <a:pt x="11170" y="16134"/>
                  </a:cubicBezTo>
                  <a:cubicBezTo>
                    <a:pt x="8378" y="16134"/>
                    <a:pt x="6749" y="14583"/>
                    <a:pt x="6749" y="11946"/>
                  </a:cubicBezTo>
                  <a:cubicBezTo>
                    <a:pt x="6749" y="8688"/>
                    <a:pt x="9076" y="6361"/>
                    <a:pt x="12179" y="6361"/>
                  </a:cubicBezTo>
                  <a:close/>
                  <a:moveTo>
                    <a:pt x="12644" y="1"/>
                  </a:moveTo>
                  <a:cubicBezTo>
                    <a:pt x="5275" y="1"/>
                    <a:pt x="1" y="5198"/>
                    <a:pt x="1" y="12411"/>
                  </a:cubicBezTo>
                  <a:cubicBezTo>
                    <a:pt x="1" y="18539"/>
                    <a:pt x="4189" y="22494"/>
                    <a:pt x="10705" y="22494"/>
                  </a:cubicBezTo>
                  <a:cubicBezTo>
                    <a:pt x="18073" y="22494"/>
                    <a:pt x="23348" y="17298"/>
                    <a:pt x="23348" y="10084"/>
                  </a:cubicBezTo>
                  <a:cubicBezTo>
                    <a:pt x="23348" y="3957"/>
                    <a:pt x="19159" y="1"/>
                    <a:pt x="1264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6" name="Google Shape;66;p15"/>
            <p:cNvSpPr/>
            <p:nvPr/>
          </p:nvSpPr>
          <p:spPr>
            <a:xfrm>
              <a:off x="4546850" y="2486150"/>
              <a:ext cx="678725" cy="752400"/>
            </a:xfrm>
            <a:custGeom>
              <a:rect b="b" l="l" r="r" t="t"/>
              <a:pathLst>
                <a:path extrusionOk="0" h="30096" w="27149">
                  <a:moveTo>
                    <a:pt x="12877" y="13497"/>
                  </a:moveTo>
                  <a:cubicBezTo>
                    <a:pt x="13497" y="13497"/>
                    <a:pt x="14118" y="13652"/>
                    <a:pt x="14661" y="13884"/>
                  </a:cubicBezTo>
                  <a:cubicBezTo>
                    <a:pt x="15204" y="14117"/>
                    <a:pt x="15669" y="14505"/>
                    <a:pt x="16057" y="14970"/>
                  </a:cubicBezTo>
                  <a:cubicBezTo>
                    <a:pt x="16367" y="15436"/>
                    <a:pt x="16677" y="15979"/>
                    <a:pt x="16755" y="16599"/>
                  </a:cubicBezTo>
                  <a:cubicBezTo>
                    <a:pt x="16910" y="17297"/>
                    <a:pt x="16910" y="17995"/>
                    <a:pt x="16755" y="18849"/>
                  </a:cubicBezTo>
                  <a:cubicBezTo>
                    <a:pt x="16677" y="19624"/>
                    <a:pt x="16367" y="20322"/>
                    <a:pt x="16057" y="20943"/>
                  </a:cubicBezTo>
                  <a:cubicBezTo>
                    <a:pt x="15669" y="21563"/>
                    <a:pt x="15281" y="22184"/>
                    <a:pt x="14738" y="22649"/>
                  </a:cubicBezTo>
                  <a:cubicBezTo>
                    <a:pt x="14273" y="23115"/>
                    <a:pt x="13730" y="23502"/>
                    <a:pt x="13032" y="23735"/>
                  </a:cubicBezTo>
                  <a:cubicBezTo>
                    <a:pt x="12402" y="23987"/>
                    <a:pt x="11681" y="24125"/>
                    <a:pt x="10980" y="24125"/>
                  </a:cubicBezTo>
                  <a:cubicBezTo>
                    <a:pt x="10386" y="24125"/>
                    <a:pt x="9807" y="24026"/>
                    <a:pt x="9309" y="23813"/>
                  </a:cubicBezTo>
                  <a:cubicBezTo>
                    <a:pt x="8843" y="23580"/>
                    <a:pt x="8378" y="23347"/>
                    <a:pt x="8068" y="22959"/>
                  </a:cubicBezTo>
                  <a:cubicBezTo>
                    <a:pt x="7680" y="22572"/>
                    <a:pt x="7369" y="22106"/>
                    <a:pt x="7214" y="21563"/>
                  </a:cubicBezTo>
                  <a:cubicBezTo>
                    <a:pt x="7059" y="20943"/>
                    <a:pt x="6982" y="20322"/>
                    <a:pt x="6982" y="19624"/>
                  </a:cubicBezTo>
                  <a:cubicBezTo>
                    <a:pt x="7059" y="18849"/>
                    <a:pt x="7214" y="17995"/>
                    <a:pt x="7525" y="17297"/>
                  </a:cubicBezTo>
                  <a:cubicBezTo>
                    <a:pt x="7912" y="16522"/>
                    <a:pt x="8300" y="15901"/>
                    <a:pt x="8843" y="15281"/>
                  </a:cubicBezTo>
                  <a:cubicBezTo>
                    <a:pt x="9309" y="14738"/>
                    <a:pt x="9929" y="14350"/>
                    <a:pt x="10627" y="13962"/>
                  </a:cubicBezTo>
                  <a:cubicBezTo>
                    <a:pt x="11325" y="13652"/>
                    <a:pt x="12101" y="13497"/>
                    <a:pt x="12877" y="13497"/>
                  </a:cubicBezTo>
                  <a:close/>
                  <a:moveTo>
                    <a:pt x="21254" y="0"/>
                  </a:moveTo>
                  <a:cubicBezTo>
                    <a:pt x="21021" y="0"/>
                    <a:pt x="20866" y="156"/>
                    <a:pt x="20788" y="388"/>
                  </a:cubicBezTo>
                  <a:cubicBezTo>
                    <a:pt x="20788" y="388"/>
                    <a:pt x="18694" y="10704"/>
                    <a:pt x="18616" y="11402"/>
                  </a:cubicBezTo>
                  <a:cubicBezTo>
                    <a:pt x="17220" y="9075"/>
                    <a:pt x="14583" y="7602"/>
                    <a:pt x="11325" y="7602"/>
                  </a:cubicBezTo>
                  <a:cubicBezTo>
                    <a:pt x="4732" y="7602"/>
                    <a:pt x="1" y="12876"/>
                    <a:pt x="1" y="20090"/>
                  </a:cubicBezTo>
                  <a:cubicBezTo>
                    <a:pt x="1" y="26062"/>
                    <a:pt x="3569" y="30095"/>
                    <a:pt x="8921" y="30095"/>
                  </a:cubicBezTo>
                  <a:cubicBezTo>
                    <a:pt x="11480" y="30095"/>
                    <a:pt x="13730" y="29087"/>
                    <a:pt x="15436" y="27225"/>
                  </a:cubicBezTo>
                  <a:lnTo>
                    <a:pt x="15436" y="27225"/>
                  </a:lnTo>
                  <a:cubicBezTo>
                    <a:pt x="15359" y="27691"/>
                    <a:pt x="15204" y="28234"/>
                    <a:pt x="15126" y="28854"/>
                  </a:cubicBezTo>
                  <a:cubicBezTo>
                    <a:pt x="15048" y="29009"/>
                    <a:pt x="15126" y="29165"/>
                    <a:pt x="15204" y="29242"/>
                  </a:cubicBezTo>
                  <a:cubicBezTo>
                    <a:pt x="15281" y="29397"/>
                    <a:pt x="15436" y="29475"/>
                    <a:pt x="15591" y="29475"/>
                  </a:cubicBezTo>
                  <a:lnTo>
                    <a:pt x="20943" y="29397"/>
                  </a:lnTo>
                  <a:cubicBezTo>
                    <a:pt x="21176" y="29397"/>
                    <a:pt x="21409" y="29242"/>
                    <a:pt x="21409" y="29009"/>
                  </a:cubicBezTo>
                  <a:lnTo>
                    <a:pt x="27149" y="621"/>
                  </a:lnTo>
                  <a:cubicBezTo>
                    <a:pt x="27149" y="466"/>
                    <a:pt x="27149" y="311"/>
                    <a:pt x="26993" y="233"/>
                  </a:cubicBezTo>
                  <a:cubicBezTo>
                    <a:pt x="26916" y="78"/>
                    <a:pt x="26761" y="0"/>
                    <a:pt x="2668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7" name="Google Shape;67;p15"/>
            <p:cNvSpPr/>
            <p:nvPr/>
          </p:nvSpPr>
          <p:spPr>
            <a:xfrm>
              <a:off x="5784025" y="2674875"/>
              <a:ext cx="453775" cy="563200"/>
            </a:xfrm>
            <a:custGeom>
              <a:rect b="b" l="l" r="r" t="t"/>
              <a:pathLst>
                <a:path extrusionOk="0" h="22528" w="18151">
                  <a:moveTo>
                    <a:pt x="10742" y="0"/>
                  </a:moveTo>
                  <a:cubicBezTo>
                    <a:pt x="10337" y="0"/>
                    <a:pt x="9936" y="18"/>
                    <a:pt x="9541" y="53"/>
                  </a:cubicBezTo>
                  <a:cubicBezTo>
                    <a:pt x="4887" y="441"/>
                    <a:pt x="2250" y="3233"/>
                    <a:pt x="2560" y="7266"/>
                  </a:cubicBezTo>
                  <a:cubicBezTo>
                    <a:pt x="2793" y="9671"/>
                    <a:pt x="4189" y="11532"/>
                    <a:pt x="6826" y="13006"/>
                  </a:cubicBezTo>
                  <a:lnTo>
                    <a:pt x="9774" y="14480"/>
                  </a:lnTo>
                  <a:cubicBezTo>
                    <a:pt x="10937" y="15178"/>
                    <a:pt x="11092" y="15410"/>
                    <a:pt x="11092" y="15798"/>
                  </a:cubicBezTo>
                  <a:cubicBezTo>
                    <a:pt x="11170" y="16651"/>
                    <a:pt x="10161" y="16884"/>
                    <a:pt x="9618" y="16962"/>
                  </a:cubicBezTo>
                  <a:cubicBezTo>
                    <a:pt x="9448" y="16976"/>
                    <a:pt x="9275" y="16983"/>
                    <a:pt x="9099" y="16983"/>
                  </a:cubicBezTo>
                  <a:cubicBezTo>
                    <a:pt x="7346" y="16983"/>
                    <a:pt x="5295" y="16284"/>
                    <a:pt x="3180" y="14945"/>
                  </a:cubicBezTo>
                  <a:cubicBezTo>
                    <a:pt x="3025" y="14868"/>
                    <a:pt x="2870" y="14868"/>
                    <a:pt x="2793" y="14868"/>
                  </a:cubicBezTo>
                  <a:cubicBezTo>
                    <a:pt x="2638" y="14945"/>
                    <a:pt x="2560" y="15023"/>
                    <a:pt x="2482" y="15100"/>
                  </a:cubicBezTo>
                  <a:lnTo>
                    <a:pt x="155" y="19289"/>
                  </a:lnTo>
                  <a:cubicBezTo>
                    <a:pt x="0" y="19444"/>
                    <a:pt x="78" y="19754"/>
                    <a:pt x="311" y="19909"/>
                  </a:cubicBezTo>
                  <a:cubicBezTo>
                    <a:pt x="2817" y="21603"/>
                    <a:pt x="5679" y="22527"/>
                    <a:pt x="8690" y="22527"/>
                  </a:cubicBezTo>
                  <a:cubicBezTo>
                    <a:pt x="9126" y="22527"/>
                    <a:pt x="9565" y="22508"/>
                    <a:pt x="10006" y="22469"/>
                  </a:cubicBezTo>
                  <a:cubicBezTo>
                    <a:pt x="15126" y="22003"/>
                    <a:pt x="17840" y="19289"/>
                    <a:pt x="17452" y="15023"/>
                  </a:cubicBezTo>
                  <a:cubicBezTo>
                    <a:pt x="17297" y="12385"/>
                    <a:pt x="15979" y="10757"/>
                    <a:pt x="13186" y="9360"/>
                  </a:cubicBezTo>
                  <a:lnTo>
                    <a:pt x="10549" y="7964"/>
                  </a:lnTo>
                  <a:cubicBezTo>
                    <a:pt x="8998" y="7189"/>
                    <a:pt x="8920" y="6956"/>
                    <a:pt x="8920" y="6568"/>
                  </a:cubicBezTo>
                  <a:cubicBezTo>
                    <a:pt x="8843" y="6335"/>
                    <a:pt x="8843" y="5637"/>
                    <a:pt x="10316" y="5482"/>
                  </a:cubicBezTo>
                  <a:cubicBezTo>
                    <a:pt x="10504" y="5463"/>
                    <a:pt x="10697" y="5453"/>
                    <a:pt x="10896" y="5453"/>
                  </a:cubicBezTo>
                  <a:cubicBezTo>
                    <a:pt x="12264" y="5453"/>
                    <a:pt x="13898" y="5911"/>
                    <a:pt x="15591" y="6723"/>
                  </a:cubicBezTo>
                  <a:cubicBezTo>
                    <a:pt x="15630" y="6762"/>
                    <a:pt x="15688" y="6781"/>
                    <a:pt x="15746" y="6781"/>
                  </a:cubicBezTo>
                  <a:cubicBezTo>
                    <a:pt x="15804" y="6781"/>
                    <a:pt x="15862" y="6762"/>
                    <a:pt x="15901" y="6723"/>
                  </a:cubicBezTo>
                  <a:cubicBezTo>
                    <a:pt x="16056" y="6646"/>
                    <a:pt x="16134" y="6568"/>
                    <a:pt x="16211" y="6491"/>
                  </a:cubicBezTo>
                  <a:lnTo>
                    <a:pt x="18073" y="2302"/>
                  </a:lnTo>
                  <a:cubicBezTo>
                    <a:pt x="18151" y="2069"/>
                    <a:pt x="18073" y="1759"/>
                    <a:pt x="17840" y="1682"/>
                  </a:cubicBezTo>
                  <a:cubicBezTo>
                    <a:pt x="15467" y="561"/>
                    <a:pt x="13037" y="0"/>
                    <a:pt x="1074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8" name="Google Shape;68;p15"/>
            <p:cNvSpPr/>
            <p:nvPr/>
          </p:nvSpPr>
          <p:spPr>
            <a:xfrm>
              <a:off x="6253300" y="2501650"/>
              <a:ext cx="705850" cy="738825"/>
            </a:xfrm>
            <a:custGeom>
              <a:rect b="b" l="l" r="r" t="t"/>
              <a:pathLst>
                <a:path extrusionOk="0" h="29553" w="28234">
                  <a:moveTo>
                    <a:pt x="543" y="1"/>
                  </a:moveTo>
                  <a:cubicBezTo>
                    <a:pt x="388" y="1"/>
                    <a:pt x="233" y="79"/>
                    <a:pt x="155" y="234"/>
                  </a:cubicBezTo>
                  <a:cubicBezTo>
                    <a:pt x="0" y="311"/>
                    <a:pt x="0" y="544"/>
                    <a:pt x="78" y="699"/>
                  </a:cubicBezTo>
                  <a:lnTo>
                    <a:pt x="7136" y="18539"/>
                  </a:lnTo>
                  <a:lnTo>
                    <a:pt x="4964" y="28932"/>
                  </a:lnTo>
                  <a:cubicBezTo>
                    <a:pt x="4964" y="29088"/>
                    <a:pt x="5042" y="29243"/>
                    <a:pt x="5119" y="29398"/>
                  </a:cubicBezTo>
                  <a:cubicBezTo>
                    <a:pt x="5197" y="29475"/>
                    <a:pt x="5352" y="29553"/>
                    <a:pt x="5507" y="29553"/>
                  </a:cubicBezTo>
                  <a:lnTo>
                    <a:pt x="10859" y="29553"/>
                  </a:lnTo>
                  <a:cubicBezTo>
                    <a:pt x="11635" y="29553"/>
                    <a:pt x="12178" y="29010"/>
                    <a:pt x="12333" y="28389"/>
                  </a:cubicBezTo>
                  <a:lnTo>
                    <a:pt x="14195" y="18694"/>
                  </a:lnTo>
                  <a:lnTo>
                    <a:pt x="28079" y="777"/>
                  </a:lnTo>
                  <a:cubicBezTo>
                    <a:pt x="28234" y="621"/>
                    <a:pt x="28234" y="389"/>
                    <a:pt x="28156" y="234"/>
                  </a:cubicBezTo>
                  <a:cubicBezTo>
                    <a:pt x="28079" y="79"/>
                    <a:pt x="27846" y="1"/>
                    <a:pt x="27691" y="1"/>
                  </a:cubicBezTo>
                  <a:lnTo>
                    <a:pt x="20089" y="1"/>
                  </a:lnTo>
                  <a:cubicBezTo>
                    <a:pt x="19857" y="1"/>
                    <a:pt x="19702" y="79"/>
                    <a:pt x="19624" y="234"/>
                  </a:cubicBezTo>
                  <a:cubicBezTo>
                    <a:pt x="19624" y="234"/>
                    <a:pt x="12100" y="10938"/>
                    <a:pt x="11557" y="11946"/>
                  </a:cubicBezTo>
                  <a:cubicBezTo>
                    <a:pt x="11402" y="10938"/>
                    <a:pt x="7679" y="389"/>
                    <a:pt x="7679" y="389"/>
                  </a:cubicBezTo>
                  <a:cubicBezTo>
                    <a:pt x="7601" y="156"/>
                    <a:pt x="7446" y="1"/>
                    <a:pt x="721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9" name="Google Shape;69;p15"/>
            <p:cNvSpPr/>
            <p:nvPr/>
          </p:nvSpPr>
          <p:spPr>
            <a:xfrm>
              <a:off x="6741950" y="2697150"/>
              <a:ext cx="622475" cy="543475"/>
            </a:xfrm>
            <a:custGeom>
              <a:rect b="b" l="l" r="r" t="t"/>
              <a:pathLst>
                <a:path extrusionOk="0" h="21739" w="24899">
                  <a:moveTo>
                    <a:pt x="12876" y="5910"/>
                  </a:moveTo>
                  <a:cubicBezTo>
                    <a:pt x="13497" y="5910"/>
                    <a:pt x="14117" y="5987"/>
                    <a:pt x="14660" y="6220"/>
                  </a:cubicBezTo>
                  <a:cubicBezTo>
                    <a:pt x="15126" y="6453"/>
                    <a:pt x="15591" y="6841"/>
                    <a:pt x="15901" y="7228"/>
                  </a:cubicBezTo>
                  <a:cubicBezTo>
                    <a:pt x="16289" y="7694"/>
                    <a:pt x="16522" y="8237"/>
                    <a:pt x="16599" y="8857"/>
                  </a:cubicBezTo>
                  <a:cubicBezTo>
                    <a:pt x="16755" y="9478"/>
                    <a:pt x="16755" y="10176"/>
                    <a:pt x="16599" y="10952"/>
                  </a:cubicBezTo>
                  <a:cubicBezTo>
                    <a:pt x="16522" y="11650"/>
                    <a:pt x="16289" y="12348"/>
                    <a:pt x="15901" y="12968"/>
                  </a:cubicBezTo>
                  <a:cubicBezTo>
                    <a:pt x="15591" y="13589"/>
                    <a:pt x="15203" y="14132"/>
                    <a:pt x="14738" y="14597"/>
                  </a:cubicBezTo>
                  <a:cubicBezTo>
                    <a:pt x="14195" y="15062"/>
                    <a:pt x="13652" y="15373"/>
                    <a:pt x="13109" y="15605"/>
                  </a:cubicBezTo>
                  <a:cubicBezTo>
                    <a:pt x="12479" y="15857"/>
                    <a:pt x="11781" y="15996"/>
                    <a:pt x="11113" y="15996"/>
                  </a:cubicBezTo>
                  <a:cubicBezTo>
                    <a:pt x="10547" y="15996"/>
                    <a:pt x="10003" y="15896"/>
                    <a:pt x="9541" y="15683"/>
                  </a:cubicBezTo>
                  <a:cubicBezTo>
                    <a:pt x="8998" y="15528"/>
                    <a:pt x="8610" y="15218"/>
                    <a:pt x="8300" y="14907"/>
                  </a:cubicBezTo>
                  <a:cubicBezTo>
                    <a:pt x="7912" y="14519"/>
                    <a:pt x="7679" y="14054"/>
                    <a:pt x="7524" y="13511"/>
                  </a:cubicBezTo>
                  <a:cubicBezTo>
                    <a:pt x="7369" y="12968"/>
                    <a:pt x="7292" y="12425"/>
                    <a:pt x="7292" y="11727"/>
                  </a:cubicBezTo>
                  <a:cubicBezTo>
                    <a:pt x="7369" y="10952"/>
                    <a:pt x="7524" y="10176"/>
                    <a:pt x="7835" y="9478"/>
                  </a:cubicBezTo>
                  <a:cubicBezTo>
                    <a:pt x="8145" y="8780"/>
                    <a:pt x="8533" y="8159"/>
                    <a:pt x="8998" y="7616"/>
                  </a:cubicBezTo>
                  <a:cubicBezTo>
                    <a:pt x="9541" y="7073"/>
                    <a:pt x="10084" y="6685"/>
                    <a:pt x="10782" y="6375"/>
                  </a:cubicBezTo>
                  <a:cubicBezTo>
                    <a:pt x="11403" y="6065"/>
                    <a:pt x="12101" y="5910"/>
                    <a:pt x="12876" y="5910"/>
                  </a:cubicBezTo>
                  <a:close/>
                  <a:moveTo>
                    <a:pt x="12870" y="1"/>
                  </a:moveTo>
                  <a:cubicBezTo>
                    <a:pt x="11391" y="1"/>
                    <a:pt x="9971" y="246"/>
                    <a:pt x="8610" y="791"/>
                  </a:cubicBezTo>
                  <a:cubicBezTo>
                    <a:pt x="3413" y="2730"/>
                    <a:pt x="1" y="7849"/>
                    <a:pt x="78" y="13434"/>
                  </a:cubicBezTo>
                  <a:cubicBezTo>
                    <a:pt x="78" y="18243"/>
                    <a:pt x="3258" y="21500"/>
                    <a:pt x="8067" y="21733"/>
                  </a:cubicBezTo>
                  <a:cubicBezTo>
                    <a:pt x="8187" y="21736"/>
                    <a:pt x="8306" y="21738"/>
                    <a:pt x="8424" y="21738"/>
                  </a:cubicBezTo>
                  <a:cubicBezTo>
                    <a:pt x="10908" y="21738"/>
                    <a:pt x="13045" y="20957"/>
                    <a:pt x="14971" y="19328"/>
                  </a:cubicBezTo>
                  <a:lnTo>
                    <a:pt x="14971" y="19328"/>
                  </a:lnTo>
                  <a:cubicBezTo>
                    <a:pt x="14893" y="19871"/>
                    <a:pt x="14738" y="20492"/>
                    <a:pt x="14660" y="20957"/>
                  </a:cubicBezTo>
                  <a:cubicBezTo>
                    <a:pt x="14660" y="21112"/>
                    <a:pt x="14660" y="21268"/>
                    <a:pt x="14738" y="21345"/>
                  </a:cubicBezTo>
                  <a:cubicBezTo>
                    <a:pt x="14815" y="21500"/>
                    <a:pt x="14971" y="21500"/>
                    <a:pt x="15126" y="21500"/>
                  </a:cubicBezTo>
                  <a:lnTo>
                    <a:pt x="20323" y="21500"/>
                  </a:lnTo>
                  <a:cubicBezTo>
                    <a:pt x="20555" y="21500"/>
                    <a:pt x="20788" y="21345"/>
                    <a:pt x="20788" y="21112"/>
                  </a:cubicBezTo>
                  <a:lnTo>
                    <a:pt x="24821" y="946"/>
                  </a:lnTo>
                  <a:cubicBezTo>
                    <a:pt x="24899" y="791"/>
                    <a:pt x="24821" y="635"/>
                    <a:pt x="24744" y="558"/>
                  </a:cubicBezTo>
                  <a:cubicBezTo>
                    <a:pt x="24666" y="403"/>
                    <a:pt x="24511" y="403"/>
                    <a:pt x="24356" y="403"/>
                  </a:cubicBezTo>
                  <a:lnTo>
                    <a:pt x="19159" y="403"/>
                  </a:lnTo>
                  <a:cubicBezTo>
                    <a:pt x="18926" y="403"/>
                    <a:pt x="18694" y="558"/>
                    <a:pt x="18694" y="713"/>
                  </a:cubicBezTo>
                  <a:cubicBezTo>
                    <a:pt x="18694" y="713"/>
                    <a:pt x="18461" y="1721"/>
                    <a:pt x="18383" y="2419"/>
                  </a:cubicBezTo>
                  <a:lnTo>
                    <a:pt x="18383" y="2497"/>
                  </a:lnTo>
                  <a:cubicBezTo>
                    <a:pt x="17142" y="1023"/>
                    <a:pt x="15281" y="170"/>
                    <a:pt x="13497" y="15"/>
                  </a:cubicBezTo>
                  <a:cubicBezTo>
                    <a:pt x="13287" y="5"/>
                    <a:pt x="13078" y="1"/>
                    <a:pt x="12870"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0" name="Google Shape;70;p15"/>
            <p:cNvSpPr/>
            <p:nvPr/>
          </p:nvSpPr>
          <p:spPr>
            <a:xfrm>
              <a:off x="2985850" y="2676175"/>
              <a:ext cx="554625" cy="562375"/>
            </a:xfrm>
            <a:custGeom>
              <a:rect b="b" l="l" r="r" t="t"/>
              <a:pathLst>
                <a:path extrusionOk="0" h="22495" w="22185">
                  <a:moveTo>
                    <a:pt x="12256" y="4655"/>
                  </a:moveTo>
                  <a:cubicBezTo>
                    <a:pt x="14971" y="4655"/>
                    <a:pt x="16367" y="5896"/>
                    <a:pt x="16445" y="8300"/>
                  </a:cubicBezTo>
                  <a:lnTo>
                    <a:pt x="6827" y="8300"/>
                  </a:lnTo>
                  <a:cubicBezTo>
                    <a:pt x="7757" y="5896"/>
                    <a:pt x="9619" y="4655"/>
                    <a:pt x="12256" y="4655"/>
                  </a:cubicBezTo>
                  <a:close/>
                  <a:moveTo>
                    <a:pt x="12411" y="1"/>
                  </a:moveTo>
                  <a:cubicBezTo>
                    <a:pt x="5198" y="1"/>
                    <a:pt x="1" y="5198"/>
                    <a:pt x="1" y="12411"/>
                  </a:cubicBezTo>
                  <a:cubicBezTo>
                    <a:pt x="1" y="18616"/>
                    <a:pt x="4189" y="22494"/>
                    <a:pt x="10860" y="22494"/>
                  </a:cubicBezTo>
                  <a:cubicBezTo>
                    <a:pt x="13963" y="22494"/>
                    <a:pt x="16445" y="21719"/>
                    <a:pt x="19159" y="19935"/>
                  </a:cubicBezTo>
                  <a:cubicBezTo>
                    <a:pt x="19392" y="19780"/>
                    <a:pt x="19392" y="19392"/>
                    <a:pt x="19159" y="19237"/>
                  </a:cubicBezTo>
                  <a:lnTo>
                    <a:pt x="15902" y="15824"/>
                  </a:lnTo>
                  <a:cubicBezTo>
                    <a:pt x="15806" y="15728"/>
                    <a:pt x="15680" y="15662"/>
                    <a:pt x="15562" y="15662"/>
                  </a:cubicBezTo>
                  <a:cubicBezTo>
                    <a:pt x="15489" y="15662"/>
                    <a:pt x="15418" y="15687"/>
                    <a:pt x="15359" y="15746"/>
                  </a:cubicBezTo>
                  <a:cubicBezTo>
                    <a:pt x="13885" y="16444"/>
                    <a:pt x="12566" y="16832"/>
                    <a:pt x="11015" y="16832"/>
                  </a:cubicBezTo>
                  <a:cubicBezTo>
                    <a:pt x="7912" y="16832"/>
                    <a:pt x="6128" y="15436"/>
                    <a:pt x="6128" y="12954"/>
                  </a:cubicBezTo>
                  <a:lnTo>
                    <a:pt x="21176" y="12954"/>
                  </a:lnTo>
                  <a:cubicBezTo>
                    <a:pt x="21409" y="12954"/>
                    <a:pt x="21641" y="12799"/>
                    <a:pt x="21641" y="12566"/>
                  </a:cubicBezTo>
                  <a:cubicBezTo>
                    <a:pt x="22029" y="11015"/>
                    <a:pt x="22184" y="9929"/>
                    <a:pt x="22184" y="8688"/>
                  </a:cubicBezTo>
                  <a:cubicBezTo>
                    <a:pt x="22184" y="3336"/>
                    <a:pt x="18461" y="1"/>
                    <a:pt x="1241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1" name="Google Shape;71;p15"/>
            <p:cNvSpPr/>
            <p:nvPr/>
          </p:nvSpPr>
          <p:spPr>
            <a:xfrm>
              <a:off x="238125" y="2034350"/>
              <a:ext cx="1704500" cy="1609475"/>
            </a:xfrm>
            <a:custGeom>
              <a:rect b="b" l="l" r="r" t="t"/>
              <a:pathLst>
                <a:path extrusionOk="0" h="64379" w="68180">
                  <a:moveTo>
                    <a:pt x="1086" y="0"/>
                  </a:moveTo>
                  <a:cubicBezTo>
                    <a:pt x="465" y="0"/>
                    <a:pt x="0" y="465"/>
                    <a:pt x="0" y="1086"/>
                  </a:cubicBezTo>
                  <a:lnTo>
                    <a:pt x="0" y="7369"/>
                  </a:lnTo>
                  <a:cubicBezTo>
                    <a:pt x="0" y="14117"/>
                    <a:pt x="4809" y="17917"/>
                    <a:pt x="13574" y="17917"/>
                  </a:cubicBezTo>
                  <a:lnTo>
                    <a:pt x="44445" y="17917"/>
                  </a:lnTo>
                  <a:cubicBezTo>
                    <a:pt x="47703" y="17917"/>
                    <a:pt x="50340" y="20632"/>
                    <a:pt x="50340" y="23890"/>
                  </a:cubicBezTo>
                  <a:cubicBezTo>
                    <a:pt x="50340" y="27147"/>
                    <a:pt x="47703" y="29785"/>
                    <a:pt x="44445" y="29785"/>
                  </a:cubicBezTo>
                  <a:lnTo>
                    <a:pt x="9773" y="29785"/>
                  </a:lnTo>
                  <a:cubicBezTo>
                    <a:pt x="9308" y="29785"/>
                    <a:pt x="8842" y="30172"/>
                    <a:pt x="8687" y="30638"/>
                  </a:cubicBezTo>
                  <a:lnTo>
                    <a:pt x="543" y="63060"/>
                  </a:lnTo>
                  <a:cubicBezTo>
                    <a:pt x="388" y="63370"/>
                    <a:pt x="465" y="63680"/>
                    <a:pt x="698" y="63990"/>
                  </a:cubicBezTo>
                  <a:cubicBezTo>
                    <a:pt x="931" y="64223"/>
                    <a:pt x="1241" y="64378"/>
                    <a:pt x="1551" y="64378"/>
                  </a:cubicBezTo>
                  <a:lnTo>
                    <a:pt x="12566" y="64378"/>
                  </a:lnTo>
                  <a:cubicBezTo>
                    <a:pt x="16677" y="64378"/>
                    <a:pt x="18693" y="60965"/>
                    <a:pt x="19159" y="59181"/>
                  </a:cubicBezTo>
                  <a:lnTo>
                    <a:pt x="22339" y="47392"/>
                  </a:lnTo>
                  <a:lnTo>
                    <a:pt x="44445" y="47392"/>
                  </a:lnTo>
                  <a:cubicBezTo>
                    <a:pt x="57553" y="47392"/>
                    <a:pt x="68180" y="36765"/>
                    <a:pt x="68180" y="23735"/>
                  </a:cubicBezTo>
                  <a:cubicBezTo>
                    <a:pt x="68180" y="10626"/>
                    <a:pt x="57553" y="0"/>
                    <a:pt x="444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spTree>
      <p:nvGrpSpPr>
        <p:cNvPr id="72" name="Shape 72"/>
        <p:cNvGrpSpPr/>
        <p:nvPr/>
      </p:nvGrpSpPr>
      <p:grpSpPr>
        <a:xfrm>
          <a:off x="0" y="0"/>
          <a:ext cx="0" cy="0"/>
          <a:chOff x="0" y="0"/>
          <a:chExt cx="0" cy="0"/>
        </a:xfrm>
      </p:grpSpPr>
      <p:pic>
        <p:nvPicPr>
          <p:cNvPr id="73" name="Google Shape;73;p16"/>
          <p:cNvPicPr preferRelativeResize="0"/>
          <p:nvPr/>
        </p:nvPicPr>
        <p:blipFill>
          <a:blip r:embed="rId2">
            <a:alphaModFix/>
          </a:blip>
          <a:stretch>
            <a:fillRect/>
          </a:stretch>
        </p:blipFill>
        <p:spPr>
          <a:xfrm>
            <a:off x="0" y="0"/>
            <a:ext cx="18288000" cy="1028701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spTree>
      <p:nvGrpSpPr>
        <p:cNvPr id="74" name="Shape 74"/>
        <p:cNvGrpSpPr/>
        <p:nvPr/>
      </p:nvGrpSpPr>
      <p:grpSpPr>
        <a:xfrm>
          <a:off x="0" y="0"/>
          <a:ext cx="0" cy="0"/>
          <a:chOff x="0" y="0"/>
          <a:chExt cx="0" cy="0"/>
        </a:xfrm>
      </p:grpSpPr>
      <p:pic>
        <p:nvPicPr>
          <p:cNvPr id="75" name="Google Shape;75;p17"/>
          <p:cNvPicPr preferRelativeResize="0"/>
          <p:nvPr/>
        </p:nvPicPr>
        <p:blipFill>
          <a:blip r:embed="rId2">
            <a:alphaModFix/>
          </a:blip>
          <a:stretch>
            <a:fillRect/>
          </a:stretch>
        </p:blipFill>
        <p:spPr>
          <a:xfrm>
            <a:off x="250" y="0"/>
            <a:ext cx="18288000" cy="10287000"/>
          </a:xfrm>
          <a:prstGeom prst="rect">
            <a:avLst/>
          </a:prstGeom>
          <a:noFill/>
          <a:ln>
            <a:noFill/>
          </a:ln>
        </p:spPr>
      </p:pic>
      <p:sp>
        <p:nvSpPr>
          <p:cNvPr id="76" name="Google Shape;76;p17"/>
          <p:cNvSpPr txBox="1"/>
          <p:nvPr/>
        </p:nvSpPr>
        <p:spPr>
          <a:xfrm>
            <a:off x="3011707" y="2249950"/>
            <a:ext cx="12264600" cy="3213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t/>
            </a:r>
            <a:endParaRPr sz="11200">
              <a:solidFill>
                <a:srgbClr val="FFFFFF"/>
              </a:solidFill>
              <a:latin typeface="Muli"/>
              <a:ea typeface="Muli"/>
              <a:cs typeface="Muli"/>
              <a:sym typeface="Muli"/>
            </a:endParaRPr>
          </a:p>
        </p:txBody>
      </p:sp>
      <p:sp>
        <p:nvSpPr>
          <p:cNvPr id="77" name="Google Shape;77;p17"/>
          <p:cNvSpPr txBox="1"/>
          <p:nvPr/>
        </p:nvSpPr>
        <p:spPr>
          <a:xfrm>
            <a:off x="3290042" y="5667150"/>
            <a:ext cx="11986200" cy="1389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sz="2800">
              <a:solidFill>
                <a:srgbClr val="F3F3F3"/>
              </a:solidFill>
              <a:latin typeface="Lato"/>
              <a:ea typeface="Lato"/>
              <a:cs typeface="Lato"/>
              <a:sym typeface="Lato"/>
            </a:endParaRPr>
          </a:p>
        </p:txBody>
      </p:sp>
      <p:sp>
        <p:nvSpPr>
          <p:cNvPr id="78" name="Google Shape;78;p17"/>
          <p:cNvSpPr txBox="1"/>
          <p:nvPr>
            <p:ph type="ctrTitle"/>
          </p:nvPr>
        </p:nvSpPr>
        <p:spPr>
          <a:xfrm>
            <a:off x="3518350" y="2504182"/>
            <a:ext cx="11251800" cy="2803200"/>
          </a:xfrm>
          <a:prstGeom prst="rect">
            <a:avLst/>
          </a:prstGeom>
        </p:spPr>
        <p:txBody>
          <a:bodyPr anchorCtr="0" anchor="ctr" bIns="0" lIns="0" spcFirstLastPara="1" rIns="0" wrap="square" tIns="0">
            <a:noAutofit/>
          </a:bodyPr>
          <a:lstStyle>
            <a:lvl1pPr lvl="0" rtl="0" algn="ctr">
              <a:lnSpc>
                <a:spcPct val="80000"/>
              </a:lnSpc>
              <a:spcBef>
                <a:spcPts val="0"/>
              </a:spcBef>
              <a:spcAft>
                <a:spcPts val="0"/>
              </a:spcAft>
              <a:buClr>
                <a:srgbClr val="FFFFFF"/>
              </a:buClr>
              <a:buSzPts val="10600"/>
              <a:buFont typeface="Muli"/>
              <a:buNone/>
              <a:defRPr b="0" sz="10600">
                <a:solidFill>
                  <a:srgbClr val="FFFFFF"/>
                </a:solidFill>
                <a:latin typeface="Muli"/>
                <a:ea typeface="Muli"/>
                <a:cs typeface="Muli"/>
                <a:sym typeface="Muli"/>
              </a:defRPr>
            </a:lvl1pPr>
            <a:lvl2pPr lvl="1" rtl="0" algn="ctr">
              <a:spcBef>
                <a:spcPts val="0"/>
              </a:spcBef>
              <a:spcAft>
                <a:spcPts val="0"/>
              </a:spcAft>
              <a:buClr>
                <a:srgbClr val="FFFFFF"/>
              </a:buClr>
              <a:buSzPts val="13400"/>
              <a:buFont typeface="Muli"/>
              <a:buNone/>
              <a:defRPr b="0" sz="13400">
                <a:solidFill>
                  <a:srgbClr val="FFFFFF"/>
                </a:solidFill>
                <a:latin typeface="Muli"/>
                <a:ea typeface="Muli"/>
                <a:cs typeface="Muli"/>
                <a:sym typeface="Muli"/>
              </a:defRPr>
            </a:lvl2pPr>
            <a:lvl3pPr lvl="2" rtl="0" algn="ctr">
              <a:spcBef>
                <a:spcPts val="0"/>
              </a:spcBef>
              <a:spcAft>
                <a:spcPts val="0"/>
              </a:spcAft>
              <a:buClr>
                <a:srgbClr val="FFFFFF"/>
              </a:buClr>
              <a:buSzPts val="13400"/>
              <a:buFont typeface="Muli"/>
              <a:buNone/>
              <a:defRPr b="0" sz="13400">
                <a:solidFill>
                  <a:srgbClr val="FFFFFF"/>
                </a:solidFill>
                <a:latin typeface="Muli"/>
                <a:ea typeface="Muli"/>
                <a:cs typeface="Muli"/>
                <a:sym typeface="Muli"/>
              </a:defRPr>
            </a:lvl3pPr>
            <a:lvl4pPr lvl="3" rtl="0" algn="ctr">
              <a:spcBef>
                <a:spcPts val="0"/>
              </a:spcBef>
              <a:spcAft>
                <a:spcPts val="0"/>
              </a:spcAft>
              <a:buClr>
                <a:srgbClr val="FFFFFF"/>
              </a:buClr>
              <a:buSzPts val="13400"/>
              <a:buFont typeface="Muli"/>
              <a:buNone/>
              <a:defRPr b="0" sz="13400">
                <a:solidFill>
                  <a:srgbClr val="FFFFFF"/>
                </a:solidFill>
                <a:latin typeface="Muli"/>
                <a:ea typeface="Muli"/>
                <a:cs typeface="Muli"/>
                <a:sym typeface="Muli"/>
              </a:defRPr>
            </a:lvl4pPr>
            <a:lvl5pPr lvl="4" rtl="0" algn="ctr">
              <a:spcBef>
                <a:spcPts val="0"/>
              </a:spcBef>
              <a:spcAft>
                <a:spcPts val="0"/>
              </a:spcAft>
              <a:buClr>
                <a:srgbClr val="FFFFFF"/>
              </a:buClr>
              <a:buSzPts val="13400"/>
              <a:buFont typeface="Muli"/>
              <a:buNone/>
              <a:defRPr b="0" sz="13400">
                <a:solidFill>
                  <a:srgbClr val="FFFFFF"/>
                </a:solidFill>
                <a:latin typeface="Muli"/>
                <a:ea typeface="Muli"/>
                <a:cs typeface="Muli"/>
                <a:sym typeface="Muli"/>
              </a:defRPr>
            </a:lvl5pPr>
            <a:lvl6pPr lvl="5" rtl="0" algn="ctr">
              <a:spcBef>
                <a:spcPts val="0"/>
              </a:spcBef>
              <a:spcAft>
                <a:spcPts val="0"/>
              </a:spcAft>
              <a:buClr>
                <a:srgbClr val="FFFFFF"/>
              </a:buClr>
              <a:buSzPts val="13400"/>
              <a:buFont typeface="Muli"/>
              <a:buNone/>
              <a:defRPr b="0" sz="13400">
                <a:solidFill>
                  <a:srgbClr val="FFFFFF"/>
                </a:solidFill>
                <a:latin typeface="Muli"/>
                <a:ea typeface="Muli"/>
                <a:cs typeface="Muli"/>
                <a:sym typeface="Muli"/>
              </a:defRPr>
            </a:lvl6pPr>
            <a:lvl7pPr lvl="6" rtl="0" algn="ctr">
              <a:spcBef>
                <a:spcPts val="0"/>
              </a:spcBef>
              <a:spcAft>
                <a:spcPts val="0"/>
              </a:spcAft>
              <a:buClr>
                <a:srgbClr val="FFFFFF"/>
              </a:buClr>
              <a:buSzPts val="13400"/>
              <a:buFont typeface="Muli"/>
              <a:buNone/>
              <a:defRPr b="0" sz="13400">
                <a:solidFill>
                  <a:srgbClr val="FFFFFF"/>
                </a:solidFill>
                <a:latin typeface="Muli"/>
                <a:ea typeface="Muli"/>
                <a:cs typeface="Muli"/>
                <a:sym typeface="Muli"/>
              </a:defRPr>
            </a:lvl7pPr>
            <a:lvl8pPr lvl="7" rtl="0" algn="ctr">
              <a:spcBef>
                <a:spcPts val="0"/>
              </a:spcBef>
              <a:spcAft>
                <a:spcPts val="0"/>
              </a:spcAft>
              <a:buClr>
                <a:srgbClr val="FFFFFF"/>
              </a:buClr>
              <a:buSzPts val="13400"/>
              <a:buFont typeface="Muli"/>
              <a:buNone/>
              <a:defRPr b="0" sz="13400">
                <a:solidFill>
                  <a:srgbClr val="FFFFFF"/>
                </a:solidFill>
                <a:latin typeface="Muli"/>
                <a:ea typeface="Muli"/>
                <a:cs typeface="Muli"/>
                <a:sym typeface="Muli"/>
              </a:defRPr>
            </a:lvl8pPr>
            <a:lvl9pPr lvl="8" rtl="0" algn="ctr">
              <a:spcBef>
                <a:spcPts val="0"/>
              </a:spcBef>
              <a:spcAft>
                <a:spcPts val="0"/>
              </a:spcAft>
              <a:buClr>
                <a:srgbClr val="FFFFFF"/>
              </a:buClr>
              <a:buSzPts val="13400"/>
              <a:buFont typeface="Muli"/>
              <a:buNone/>
              <a:defRPr b="0" sz="13400">
                <a:solidFill>
                  <a:srgbClr val="FFFFFF"/>
                </a:solidFill>
                <a:latin typeface="Muli"/>
                <a:ea typeface="Muli"/>
                <a:cs typeface="Muli"/>
                <a:sym typeface="Muli"/>
              </a:defRPr>
            </a:lvl9pPr>
          </a:lstStyle>
          <a:p/>
        </p:txBody>
      </p:sp>
      <p:sp>
        <p:nvSpPr>
          <p:cNvPr id="79" name="Google Shape;79;p17"/>
          <p:cNvSpPr txBox="1"/>
          <p:nvPr>
            <p:ph idx="1" type="subTitle"/>
          </p:nvPr>
        </p:nvSpPr>
        <p:spPr>
          <a:xfrm>
            <a:off x="3711450" y="5591600"/>
            <a:ext cx="10864800" cy="6780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rgbClr val="FFFFFF"/>
              </a:buClr>
              <a:buSzPts val="3600"/>
              <a:buFont typeface="Muli"/>
              <a:buNone/>
              <a:defRPr sz="3600">
                <a:solidFill>
                  <a:srgbClr val="FFFFFF"/>
                </a:solidFill>
              </a:defRPr>
            </a:lvl1pPr>
            <a:lvl2pPr lvl="1" rtl="0" algn="ctr">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lgn="ctr">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lgn="ctr">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lgn="ctr">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lgn="ctr">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lgn="ctr">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lgn="ctr">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lgn="ctr">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p:txBody>
      </p:sp>
      <p:grpSp>
        <p:nvGrpSpPr>
          <p:cNvPr id="80" name="Google Shape;80;p17"/>
          <p:cNvGrpSpPr/>
          <p:nvPr/>
        </p:nvGrpSpPr>
        <p:grpSpPr>
          <a:xfrm>
            <a:off x="7132809" y="8385995"/>
            <a:ext cx="4022084" cy="908388"/>
            <a:chOff x="238125" y="2034350"/>
            <a:chExt cx="7126300" cy="1609475"/>
          </a:xfrm>
        </p:grpSpPr>
        <p:sp>
          <p:nvSpPr>
            <p:cNvPr id="81" name="Google Shape;81;p17"/>
            <p:cNvSpPr/>
            <p:nvPr/>
          </p:nvSpPr>
          <p:spPr>
            <a:xfrm>
              <a:off x="4358750" y="2464825"/>
              <a:ext cx="193950" cy="192000"/>
            </a:xfrm>
            <a:custGeom>
              <a:rect b="b" l="l" r="r" t="t"/>
              <a:pathLst>
                <a:path extrusionOk="0" h="7680" w="7758">
                  <a:moveTo>
                    <a:pt x="4345" y="0"/>
                  </a:moveTo>
                  <a:cubicBezTo>
                    <a:pt x="1863" y="0"/>
                    <a:pt x="79" y="1862"/>
                    <a:pt x="1" y="4421"/>
                  </a:cubicBezTo>
                  <a:cubicBezTo>
                    <a:pt x="1" y="6438"/>
                    <a:pt x="1242" y="7679"/>
                    <a:pt x="3414" y="7679"/>
                  </a:cubicBezTo>
                  <a:cubicBezTo>
                    <a:pt x="5818" y="7679"/>
                    <a:pt x="7680" y="5818"/>
                    <a:pt x="7680" y="3258"/>
                  </a:cubicBezTo>
                  <a:cubicBezTo>
                    <a:pt x="7757" y="1241"/>
                    <a:pt x="6439" y="0"/>
                    <a:pt x="43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 name="Google Shape;82;p17"/>
            <p:cNvSpPr/>
            <p:nvPr/>
          </p:nvSpPr>
          <p:spPr>
            <a:xfrm>
              <a:off x="3602500" y="2486150"/>
              <a:ext cx="676775" cy="752400"/>
            </a:xfrm>
            <a:custGeom>
              <a:rect b="b" l="l" r="r" t="t"/>
              <a:pathLst>
                <a:path extrusionOk="0" h="30096" w="27071">
                  <a:moveTo>
                    <a:pt x="12721" y="13497"/>
                  </a:moveTo>
                  <a:cubicBezTo>
                    <a:pt x="13419" y="13497"/>
                    <a:pt x="14040" y="13652"/>
                    <a:pt x="14583" y="13884"/>
                  </a:cubicBezTo>
                  <a:cubicBezTo>
                    <a:pt x="15126" y="14117"/>
                    <a:pt x="15514" y="14505"/>
                    <a:pt x="15901" y="14970"/>
                  </a:cubicBezTo>
                  <a:cubicBezTo>
                    <a:pt x="16289" y="15436"/>
                    <a:pt x="16522" y="15979"/>
                    <a:pt x="16677" y="16599"/>
                  </a:cubicBezTo>
                  <a:cubicBezTo>
                    <a:pt x="16755" y="17297"/>
                    <a:pt x="16755" y="17995"/>
                    <a:pt x="16677" y="18849"/>
                  </a:cubicBezTo>
                  <a:cubicBezTo>
                    <a:pt x="16522" y="19624"/>
                    <a:pt x="16289" y="20322"/>
                    <a:pt x="15901" y="20943"/>
                  </a:cubicBezTo>
                  <a:cubicBezTo>
                    <a:pt x="15591" y="21563"/>
                    <a:pt x="15126" y="22184"/>
                    <a:pt x="14660" y="22649"/>
                  </a:cubicBezTo>
                  <a:cubicBezTo>
                    <a:pt x="14117" y="23115"/>
                    <a:pt x="13574" y="23502"/>
                    <a:pt x="12954" y="23735"/>
                  </a:cubicBezTo>
                  <a:cubicBezTo>
                    <a:pt x="12282" y="23987"/>
                    <a:pt x="11542" y="24125"/>
                    <a:pt x="10832" y="24125"/>
                  </a:cubicBezTo>
                  <a:cubicBezTo>
                    <a:pt x="10231" y="24125"/>
                    <a:pt x="9651" y="24026"/>
                    <a:pt x="9153" y="23813"/>
                  </a:cubicBezTo>
                  <a:cubicBezTo>
                    <a:pt x="8688" y="23580"/>
                    <a:pt x="8222" y="23347"/>
                    <a:pt x="7912" y="22959"/>
                  </a:cubicBezTo>
                  <a:cubicBezTo>
                    <a:pt x="7524" y="22572"/>
                    <a:pt x="7292" y="22106"/>
                    <a:pt x="7059" y="21563"/>
                  </a:cubicBezTo>
                  <a:cubicBezTo>
                    <a:pt x="6904" y="20943"/>
                    <a:pt x="6826" y="20322"/>
                    <a:pt x="6904" y="19624"/>
                  </a:cubicBezTo>
                  <a:cubicBezTo>
                    <a:pt x="6904" y="18849"/>
                    <a:pt x="7137" y="17995"/>
                    <a:pt x="7447" y="17297"/>
                  </a:cubicBezTo>
                  <a:cubicBezTo>
                    <a:pt x="7757" y="16522"/>
                    <a:pt x="8145" y="15901"/>
                    <a:pt x="8688" y="15281"/>
                  </a:cubicBezTo>
                  <a:cubicBezTo>
                    <a:pt x="9231" y="14738"/>
                    <a:pt x="9851" y="14350"/>
                    <a:pt x="10549" y="13962"/>
                  </a:cubicBezTo>
                  <a:cubicBezTo>
                    <a:pt x="11170" y="13652"/>
                    <a:pt x="11946" y="13497"/>
                    <a:pt x="12721" y="13497"/>
                  </a:cubicBezTo>
                  <a:close/>
                  <a:moveTo>
                    <a:pt x="21253" y="0"/>
                  </a:moveTo>
                  <a:cubicBezTo>
                    <a:pt x="21021" y="0"/>
                    <a:pt x="20788" y="156"/>
                    <a:pt x="20788" y="388"/>
                  </a:cubicBezTo>
                  <a:cubicBezTo>
                    <a:pt x="20788" y="388"/>
                    <a:pt x="18694" y="10704"/>
                    <a:pt x="18539" y="11402"/>
                  </a:cubicBezTo>
                  <a:cubicBezTo>
                    <a:pt x="17220" y="9075"/>
                    <a:pt x="14583" y="7602"/>
                    <a:pt x="11247" y="7602"/>
                  </a:cubicBezTo>
                  <a:cubicBezTo>
                    <a:pt x="4732" y="7602"/>
                    <a:pt x="1" y="12876"/>
                    <a:pt x="1" y="20090"/>
                  </a:cubicBezTo>
                  <a:cubicBezTo>
                    <a:pt x="1" y="26062"/>
                    <a:pt x="3569" y="30095"/>
                    <a:pt x="8921" y="30095"/>
                  </a:cubicBezTo>
                  <a:cubicBezTo>
                    <a:pt x="11480" y="30095"/>
                    <a:pt x="13730" y="29087"/>
                    <a:pt x="15358" y="27225"/>
                  </a:cubicBezTo>
                  <a:lnTo>
                    <a:pt x="15358" y="27225"/>
                  </a:lnTo>
                  <a:cubicBezTo>
                    <a:pt x="15281" y="27691"/>
                    <a:pt x="15203" y="28234"/>
                    <a:pt x="15048" y="28854"/>
                  </a:cubicBezTo>
                  <a:cubicBezTo>
                    <a:pt x="15048" y="29009"/>
                    <a:pt x="15048" y="29165"/>
                    <a:pt x="15126" y="29242"/>
                  </a:cubicBezTo>
                  <a:cubicBezTo>
                    <a:pt x="15281" y="29397"/>
                    <a:pt x="15358" y="29475"/>
                    <a:pt x="15514" y="29475"/>
                  </a:cubicBezTo>
                  <a:lnTo>
                    <a:pt x="20866" y="29397"/>
                  </a:lnTo>
                  <a:cubicBezTo>
                    <a:pt x="21098" y="29397"/>
                    <a:pt x="21331" y="29242"/>
                    <a:pt x="21409" y="29009"/>
                  </a:cubicBezTo>
                  <a:lnTo>
                    <a:pt x="27071" y="621"/>
                  </a:lnTo>
                  <a:cubicBezTo>
                    <a:pt x="27071" y="466"/>
                    <a:pt x="27071" y="311"/>
                    <a:pt x="26993" y="233"/>
                  </a:cubicBezTo>
                  <a:cubicBezTo>
                    <a:pt x="26916" y="78"/>
                    <a:pt x="26761" y="0"/>
                    <a:pt x="2660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3" name="Google Shape;83;p17"/>
            <p:cNvSpPr/>
            <p:nvPr/>
          </p:nvSpPr>
          <p:spPr>
            <a:xfrm>
              <a:off x="4242425" y="2734350"/>
              <a:ext cx="257925" cy="486750"/>
            </a:xfrm>
            <a:custGeom>
              <a:rect b="b" l="l" r="r" t="t"/>
              <a:pathLst>
                <a:path extrusionOk="0" h="19470" w="10317">
                  <a:moveTo>
                    <a:pt x="4266" y="1"/>
                  </a:moveTo>
                  <a:cubicBezTo>
                    <a:pt x="4033" y="1"/>
                    <a:pt x="3801" y="156"/>
                    <a:pt x="3801" y="311"/>
                  </a:cubicBezTo>
                  <a:lnTo>
                    <a:pt x="0" y="19004"/>
                  </a:lnTo>
                  <a:cubicBezTo>
                    <a:pt x="0" y="19081"/>
                    <a:pt x="0" y="19237"/>
                    <a:pt x="155" y="19314"/>
                  </a:cubicBezTo>
                  <a:cubicBezTo>
                    <a:pt x="233" y="19469"/>
                    <a:pt x="388" y="19469"/>
                    <a:pt x="465" y="19469"/>
                  </a:cubicBezTo>
                  <a:lnTo>
                    <a:pt x="6050" y="19469"/>
                  </a:lnTo>
                  <a:cubicBezTo>
                    <a:pt x="6283" y="19469"/>
                    <a:pt x="6516" y="19392"/>
                    <a:pt x="6516" y="19159"/>
                  </a:cubicBezTo>
                  <a:lnTo>
                    <a:pt x="10316" y="466"/>
                  </a:lnTo>
                  <a:cubicBezTo>
                    <a:pt x="10316" y="388"/>
                    <a:pt x="10316" y="233"/>
                    <a:pt x="10239" y="156"/>
                  </a:cubicBezTo>
                  <a:cubicBezTo>
                    <a:pt x="10084" y="1"/>
                    <a:pt x="10006" y="1"/>
                    <a:pt x="985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 name="Google Shape;84;p17"/>
            <p:cNvSpPr/>
            <p:nvPr/>
          </p:nvSpPr>
          <p:spPr>
            <a:xfrm>
              <a:off x="2281950" y="2486150"/>
              <a:ext cx="692300" cy="731075"/>
            </a:xfrm>
            <a:custGeom>
              <a:rect b="b" l="l" r="r" t="t"/>
              <a:pathLst>
                <a:path extrusionOk="0" h="29243" w="27692">
                  <a:moveTo>
                    <a:pt x="11713" y="6050"/>
                  </a:moveTo>
                  <a:cubicBezTo>
                    <a:pt x="11946" y="6050"/>
                    <a:pt x="16832" y="6128"/>
                    <a:pt x="16832" y="6128"/>
                  </a:cubicBezTo>
                  <a:cubicBezTo>
                    <a:pt x="19314" y="6128"/>
                    <a:pt x="20633" y="7214"/>
                    <a:pt x="20633" y="9308"/>
                  </a:cubicBezTo>
                  <a:cubicBezTo>
                    <a:pt x="20633" y="11945"/>
                    <a:pt x="18849" y="13419"/>
                    <a:pt x="15746" y="13419"/>
                  </a:cubicBezTo>
                  <a:lnTo>
                    <a:pt x="10239" y="13419"/>
                  </a:lnTo>
                  <a:cubicBezTo>
                    <a:pt x="10239" y="13264"/>
                    <a:pt x="11635" y="6361"/>
                    <a:pt x="11713" y="6050"/>
                  </a:cubicBezTo>
                  <a:close/>
                  <a:moveTo>
                    <a:pt x="6128" y="0"/>
                  </a:moveTo>
                  <a:cubicBezTo>
                    <a:pt x="5896" y="0"/>
                    <a:pt x="5740" y="156"/>
                    <a:pt x="5663" y="388"/>
                  </a:cubicBezTo>
                  <a:lnTo>
                    <a:pt x="1" y="28699"/>
                  </a:lnTo>
                  <a:cubicBezTo>
                    <a:pt x="1" y="28854"/>
                    <a:pt x="1" y="29009"/>
                    <a:pt x="156" y="29087"/>
                  </a:cubicBezTo>
                  <a:cubicBezTo>
                    <a:pt x="233" y="29242"/>
                    <a:pt x="388" y="29242"/>
                    <a:pt x="544" y="29242"/>
                  </a:cubicBezTo>
                  <a:lnTo>
                    <a:pt x="5508" y="29242"/>
                  </a:lnTo>
                  <a:cubicBezTo>
                    <a:pt x="5508" y="29242"/>
                    <a:pt x="6982" y="29242"/>
                    <a:pt x="7369" y="27768"/>
                  </a:cubicBezTo>
                  <a:cubicBezTo>
                    <a:pt x="7912" y="25209"/>
                    <a:pt x="8921" y="19624"/>
                    <a:pt x="8998" y="19469"/>
                  </a:cubicBezTo>
                  <a:cubicBezTo>
                    <a:pt x="9231" y="19469"/>
                    <a:pt x="15514" y="19547"/>
                    <a:pt x="15514" y="19547"/>
                  </a:cubicBezTo>
                  <a:cubicBezTo>
                    <a:pt x="23038" y="19547"/>
                    <a:pt x="27691" y="15513"/>
                    <a:pt x="27691" y="9075"/>
                  </a:cubicBezTo>
                  <a:cubicBezTo>
                    <a:pt x="27691" y="3413"/>
                    <a:pt x="23813" y="0"/>
                    <a:pt x="1729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5" name="Google Shape;85;p17"/>
            <p:cNvSpPr/>
            <p:nvPr/>
          </p:nvSpPr>
          <p:spPr>
            <a:xfrm>
              <a:off x="5202275" y="2676175"/>
              <a:ext cx="583700" cy="562375"/>
            </a:xfrm>
            <a:custGeom>
              <a:rect b="b" l="l" r="r" t="t"/>
              <a:pathLst>
                <a:path extrusionOk="0" h="22495" w="23348">
                  <a:moveTo>
                    <a:pt x="12179" y="6361"/>
                  </a:moveTo>
                  <a:cubicBezTo>
                    <a:pt x="14971" y="6361"/>
                    <a:pt x="16600" y="7912"/>
                    <a:pt x="16600" y="10472"/>
                  </a:cubicBezTo>
                  <a:cubicBezTo>
                    <a:pt x="16600" y="13730"/>
                    <a:pt x="14350" y="16134"/>
                    <a:pt x="11170" y="16134"/>
                  </a:cubicBezTo>
                  <a:cubicBezTo>
                    <a:pt x="8378" y="16134"/>
                    <a:pt x="6749" y="14583"/>
                    <a:pt x="6749" y="11946"/>
                  </a:cubicBezTo>
                  <a:cubicBezTo>
                    <a:pt x="6749" y="8688"/>
                    <a:pt x="9076" y="6361"/>
                    <a:pt x="12179" y="6361"/>
                  </a:cubicBezTo>
                  <a:close/>
                  <a:moveTo>
                    <a:pt x="12644" y="1"/>
                  </a:moveTo>
                  <a:cubicBezTo>
                    <a:pt x="5275" y="1"/>
                    <a:pt x="1" y="5198"/>
                    <a:pt x="1" y="12411"/>
                  </a:cubicBezTo>
                  <a:cubicBezTo>
                    <a:pt x="1" y="18539"/>
                    <a:pt x="4189" y="22494"/>
                    <a:pt x="10705" y="22494"/>
                  </a:cubicBezTo>
                  <a:cubicBezTo>
                    <a:pt x="18073" y="22494"/>
                    <a:pt x="23348" y="17298"/>
                    <a:pt x="23348" y="10084"/>
                  </a:cubicBezTo>
                  <a:cubicBezTo>
                    <a:pt x="23348" y="3957"/>
                    <a:pt x="19159" y="1"/>
                    <a:pt x="1264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 name="Google Shape;86;p17"/>
            <p:cNvSpPr/>
            <p:nvPr/>
          </p:nvSpPr>
          <p:spPr>
            <a:xfrm>
              <a:off x="4546850" y="2486150"/>
              <a:ext cx="678725" cy="752400"/>
            </a:xfrm>
            <a:custGeom>
              <a:rect b="b" l="l" r="r" t="t"/>
              <a:pathLst>
                <a:path extrusionOk="0" h="30096" w="27149">
                  <a:moveTo>
                    <a:pt x="12877" y="13497"/>
                  </a:moveTo>
                  <a:cubicBezTo>
                    <a:pt x="13497" y="13497"/>
                    <a:pt x="14118" y="13652"/>
                    <a:pt x="14661" y="13884"/>
                  </a:cubicBezTo>
                  <a:cubicBezTo>
                    <a:pt x="15204" y="14117"/>
                    <a:pt x="15669" y="14505"/>
                    <a:pt x="16057" y="14970"/>
                  </a:cubicBezTo>
                  <a:cubicBezTo>
                    <a:pt x="16367" y="15436"/>
                    <a:pt x="16677" y="15979"/>
                    <a:pt x="16755" y="16599"/>
                  </a:cubicBezTo>
                  <a:cubicBezTo>
                    <a:pt x="16910" y="17297"/>
                    <a:pt x="16910" y="17995"/>
                    <a:pt x="16755" y="18849"/>
                  </a:cubicBezTo>
                  <a:cubicBezTo>
                    <a:pt x="16677" y="19624"/>
                    <a:pt x="16367" y="20322"/>
                    <a:pt x="16057" y="20943"/>
                  </a:cubicBezTo>
                  <a:cubicBezTo>
                    <a:pt x="15669" y="21563"/>
                    <a:pt x="15281" y="22184"/>
                    <a:pt x="14738" y="22649"/>
                  </a:cubicBezTo>
                  <a:cubicBezTo>
                    <a:pt x="14273" y="23115"/>
                    <a:pt x="13730" y="23502"/>
                    <a:pt x="13032" y="23735"/>
                  </a:cubicBezTo>
                  <a:cubicBezTo>
                    <a:pt x="12402" y="23987"/>
                    <a:pt x="11681" y="24125"/>
                    <a:pt x="10980" y="24125"/>
                  </a:cubicBezTo>
                  <a:cubicBezTo>
                    <a:pt x="10386" y="24125"/>
                    <a:pt x="9807" y="24026"/>
                    <a:pt x="9309" y="23813"/>
                  </a:cubicBezTo>
                  <a:cubicBezTo>
                    <a:pt x="8843" y="23580"/>
                    <a:pt x="8378" y="23347"/>
                    <a:pt x="8068" y="22959"/>
                  </a:cubicBezTo>
                  <a:cubicBezTo>
                    <a:pt x="7680" y="22572"/>
                    <a:pt x="7369" y="22106"/>
                    <a:pt x="7214" y="21563"/>
                  </a:cubicBezTo>
                  <a:cubicBezTo>
                    <a:pt x="7059" y="20943"/>
                    <a:pt x="6982" y="20322"/>
                    <a:pt x="6982" y="19624"/>
                  </a:cubicBezTo>
                  <a:cubicBezTo>
                    <a:pt x="7059" y="18849"/>
                    <a:pt x="7214" y="17995"/>
                    <a:pt x="7525" y="17297"/>
                  </a:cubicBezTo>
                  <a:cubicBezTo>
                    <a:pt x="7912" y="16522"/>
                    <a:pt x="8300" y="15901"/>
                    <a:pt x="8843" y="15281"/>
                  </a:cubicBezTo>
                  <a:cubicBezTo>
                    <a:pt x="9309" y="14738"/>
                    <a:pt x="9929" y="14350"/>
                    <a:pt x="10627" y="13962"/>
                  </a:cubicBezTo>
                  <a:cubicBezTo>
                    <a:pt x="11325" y="13652"/>
                    <a:pt x="12101" y="13497"/>
                    <a:pt x="12877" y="13497"/>
                  </a:cubicBezTo>
                  <a:close/>
                  <a:moveTo>
                    <a:pt x="21254" y="0"/>
                  </a:moveTo>
                  <a:cubicBezTo>
                    <a:pt x="21021" y="0"/>
                    <a:pt x="20866" y="156"/>
                    <a:pt x="20788" y="388"/>
                  </a:cubicBezTo>
                  <a:cubicBezTo>
                    <a:pt x="20788" y="388"/>
                    <a:pt x="18694" y="10704"/>
                    <a:pt x="18616" y="11402"/>
                  </a:cubicBezTo>
                  <a:cubicBezTo>
                    <a:pt x="17220" y="9075"/>
                    <a:pt x="14583" y="7602"/>
                    <a:pt x="11325" y="7602"/>
                  </a:cubicBezTo>
                  <a:cubicBezTo>
                    <a:pt x="4732" y="7602"/>
                    <a:pt x="1" y="12876"/>
                    <a:pt x="1" y="20090"/>
                  </a:cubicBezTo>
                  <a:cubicBezTo>
                    <a:pt x="1" y="26062"/>
                    <a:pt x="3569" y="30095"/>
                    <a:pt x="8921" y="30095"/>
                  </a:cubicBezTo>
                  <a:cubicBezTo>
                    <a:pt x="11480" y="30095"/>
                    <a:pt x="13730" y="29087"/>
                    <a:pt x="15436" y="27225"/>
                  </a:cubicBezTo>
                  <a:lnTo>
                    <a:pt x="15436" y="27225"/>
                  </a:lnTo>
                  <a:cubicBezTo>
                    <a:pt x="15359" y="27691"/>
                    <a:pt x="15204" y="28234"/>
                    <a:pt x="15126" y="28854"/>
                  </a:cubicBezTo>
                  <a:cubicBezTo>
                    <a:pt x="15048" y="29009"/>
                    <a:pt x="15126" y="29165"/>
                    <a:pt x="15204" y="29242"/>
                  </a:cubicBezTo>
                  <a:cubicBezTo>
                    <a:pt x="15281" y="29397"/>
                    <a:pt x="15436" y="29475"/>
                    <a:pt x="15591" y="29475"/>
                  </a:cubicBezTo>
                  <a:lnTo>
                    <a:pt x="20943" y="29397"/>
                  </a:lnTo>
                  <a:cubicBezTo>
                    <a:pt x="21176" y="29397"/>
                    <a:pt x="21409" y="29242"/>
                    <a:pt x="21409" y="29009"/>
                  </a:cubicBezTo>
                  <a:lnTo>
                    <a:pt x="27149" y="621"/>
                  </a:lnTo>
                  <a:cubicBezTo>
                    <a:pt x="27149" y="466"/>
                    <a:pt x="27149" y="311"/>
                    <a:pt x="26993" y="233"/>
                  </a:cubicBezTo>
                  <a:cubicBezTo>
                    <a:pt x="26916" y="78"/>
                    <a:pt x="26761" y="0"/>
                    <a:pt x="2668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 name="Google Shape;87;p17"/>
            <p:cNvSpPr/>
            <p:nvPr/>
          </p:nvSpPr>
          <p:spPr>
            <a:xfrm>
              <a:off x="5784025" y="2674875"/>
              <a:ext cx="453775" cy="563200"/>
            </a:xfrm>
            <a:custGeom>
              <a:rect b="b" l="l" r="r" t="t"/>
              <a:pathLst>
                <a:path extrusionOk="0" h="22528" w="18151">
                  <a:moveTo>
                    <a:pt x="10742" y="0"/>
                  </a:moveTo>
                  <a:cubicBezTo>
                    <a:pt x="10337" y="0"/>
                    <a:pt x="9936" y="18"/>
                    <a:pt x="9541" y="53"/>
                  </a:cubicBezTo>
                  <a:cubicBezTo>
                    <a:pt x="4887" y="441"/>
                    <a:pt x="2250" y="3233"/>
                    <a:pt x="2560" y="7266"/>
                  </a:cubicBezTo>
                  <a:cubicBezTo>
                    <a:pt x="2793" y="9671"/>
                    <a:pt x="4189" y="11532"/>
                    <a:pt x="6826" y="13006"/>
                  </a:cubicBezTo>
                  <a:lnTo>
                    <a:pt x="9774" y="14480"/>
                  </a:lnTo>
                  <a:cubicBezTo>
                    <a:pt x="10937" y="15178"/>
                    <a:pt x="11092" y="15410"/>
                    <a:pt x="11092" y="15798"/>
                  </a:cubicBezTo>
                  <a:cubicBezTo>
                    <a:pt x="11170" y="16651"/>
                    <a:pt x="10161" y="16884"/>
                    <a:pt x="9618" y="16962"/>
                  </a:cubicBezTo>
                  <a:cubicBezTo>
                    <a:pt x="9448" y="16976"/>
                    <a:pt x="9275" y="16983"/>
                    <a:pt x="9099" y="16983"/>
                  </a:cubicBezTo>
                  <a:cubicBezTo>
                    <a:pt x="7346" y="16983"/>
                    <a:pt x="5295" y="16284"/>
                    <a:pt x="3180" y="14945"/>
                  </a:cubicBezTo>
                  <a:cubicBezTo>
                    <a:pt x="3025" y="14868"/>
                    <a:pt x="2870" y="14868"/>
                    <a:pt x="2793" y="14868"/>
                  </a:cubicBezTo>
                  <a:cubicBezTo>
                    <a:pt x="2638" y="14945"/>
                    <a:pt x="2560" y="15023"/>
                    <a:pt x="2482" y="15100"/>
                  </a:cubicBezTo>
                  <a:lnTo>
                    <a:pt x="155" y="19289"/>
                  </a:lnTo>
                  <a:cubicBezTo>
                    <a:pt x="0" y="19444"/>
                    <a:pt x="78" y="19754"/>
                    <a:pt x="311" y="19909"/>
                  </a:cubicBezTo>
                  <a:cubicBezTo>
                    <a:pt x="2817" y="21603"/>
                    <a:pt x="5679" y="22527"/>
                    <a:pt x="8690" y="22527"/>
                  </a:cubicBezTo>
                  <a:cubicBezTo>
                    <a:pt x="9126" y="22527"/>
                    <a:pt x="9565" y="22508"/>
                    <a:pt x="10006" y="22469"/>
                  </a:cubicBezTo>
                  <a:cubicBezTo>
                    <a:pt x="15126" y="22003"/>
                    <a:pt x="17840" y="19289"/>
                    <a:pt x="17452" y="15023"/>
                  </a:cubicBezTo>
                  <a:cubicBezTo>
                    <a:pt x="17297" y="12385"/>
                    <a:pt x="15979" y="10757"/>
                    <a:pt x="13186" y="9360"/>
                  </a:cubicBezTo>
                  <a:lnTo>
                    <a:pt x="10549" y="7964"/>
                  </a:lnTo>
                  <a:cubicBezTo>
                    <a:pt x="8998" y="7189"/>
                    <a:pt x="8920" y="6956"/>
                    <a:pt x="8920" y="6568"/>
                  </a:cubicBezTo>
                  <a:cubicBezTo>
                    <a:pt x="8843" y="6335"/>
                    <a:pt x="8843" y="5637"/>
                    <a:pt x="10316" y="5482"/>
                  </a:cubicBezTo>
                  <a:cubicBezTo>
                    <a:pt x="10504" y="5463"/>
                    <a:pt x="10697" y="5453"/>
                    <a:pt x="10896" y="5453"/>
                  </a:cubicBezTo>
                  <a:cubicBezTo>
                    <a:pt x="12264" y="5453"/>
                    <a:pt x="13898" y="5911"/>
                    <a:pt x="15591" y="6723"/>
                  </a:cubicBezTo>
                  <a:cubicBezTo>
                    <a:pt x="15630" y="6762"/>
                    <a:pt x="15688" y="6781"/>
                    <a:pt x="15746" y="6781"/>
                  </a:cubicBezTo>
                  <a:cubicBezTo>
                    <a:pt x="15804" y="6781"/>
                    <a:pt x="15862" y="6762"/>
                    <a:pt x="15901" y="6723"/>
                  </a:cubicBezTo>
                  <a:cubicBezTo>
                    <a:pt x="16056" y="6646"/>
                    <a:pt x="16134" y="6568"/>
                    <a:pt x="16211" y="6491"/>
                  </a:cubicBezTo>
                  <a:lnTo>
                    <a:pt x="18073" y="2302"/>
                  </a:lnTo>
                  <a:cubicBezTo>
                    <a:pt x="18151" y="2069"/>
                    <a:pt x="18073" y="1759"/>
                    <a:pt x="17840" y="1682"/>
                  </a:cubicBezTo>
                  <a:cubicBezTo>
                    <a:pt x="15467" y="561"/>
                    <a:pt x="13037" y="0"/>
                    <a:pt x="1074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8" name="Google Shape;88;p17"/>
            <p:cNvSpPr/>
            <p:nvPr/>
          </p:nvSpPr>
          <p:spPr>
            <a:xfrm>
              <a:off x="6253300" y="2501650"/>
              <a:ext cx="705850" cy="738825"/>
            </a:xfrm>
            <a:custGeom>
              <a:rect b="b" l="l" r="r" t="t"/>
              <a:pathLst>
                <a:path extrusionOk="0" h="29553" w="28234">
                  <a:moveTo>
                    <a:pt x="543" y="1"/>
                  </a:moveTo>
                  <a:cubicBezTo>
                    <a:pt x="388" y="1"/>
                    <a:pt x="233" y="79"/>
                    <a:pt x="155" y="234"/>
                  </a:cubicBezTo>
                  <a:cubicBezTo>
                    <a:pt x="0" y="311"/>
                    <a:pt x="0" y="544"/>
                    <a:pt x="78" y="699"/>
                  </a:cubicBezTo>
                  <a:lnTo>
                    <a:pt x="7136" y="18539"/>
                  </a:lnTo>
                  <a:lnTo>
                    <a:pt x="4964" y="28932"/>
                  </a:lnTo>
                  <a:cubicBezTo>
                    <a:pt x="4964" y="29088"/>
                    <a:pt x="5042" y="29243"/>
                    <a:pt x="5119" y="29398"/>
                  </a:cubicBezTo>
                  <a:cubicBezTo>
                    <a:pt x="5197" y="29475"/>
                    <a:pt x="5352" y="29553"/>
                    <a:pt x="5507" y="29553"/>
                  </a:cubicBezTo>
                  <a:lnTo>
                    <a:pt x="10859" y="29553"/>
                  </a:lnTo>
                  <a:cubicBezTo>
                    <a:pt x="11635" y="29553"/>
                    <a:pt x="12178" y="29010"/>
                    <a:pt x="12333" y="28389"/>
                  </a:cubicBezTo>
                  <a:lnTo>
                    <a:pt x="14195" y="18694"/>
                  </a:lnTo>
                  <a:lnTo>
                    <a:pt x="28079" y="777"/>
                  </a:lnTo>
                  <a:cubicBezTo>
                    <a:pt x="28234" y="621"/>
                    <a:pt x="28234" y="389"/>
                    <a:pt x="28156" y="234"/>
                  </a:cubicBezTo>
                  <a:cubicBezTo>
                    <a:pt x="28079" y="79"/>
                    <a:pt x="27846" y="1"/>
                    <a:pt x="27691" y="1"/>
                  </a:cubicBezTo>
                  <a:lnTo>
                    <a:pt x="20089" y="1"/>
                  </a:lnTo>
                  <a:cubicBezTo>
                    <a:pt x="19857" y="1"/>
                    <a:pt x="19702" y="79"/>
                    <a:pt x="19624" y="234"/>
                  </a:cubicBezTo>
                  <a:cubicBezTo>
                    <a:pt x="19624" y="234"/>
                    <a:pt x="12100" y="10938"/>
                    <a:pt x="11557" y="11946"/>
                  </a:cubicBezTo>
                  <a:cubicBezTo>
                    <a:pt x="11402" y="10938"/>
                    <a:pt x="7679" y="389"/>
                    <a:pt x="7679" y="389"/>
                  </a:cubicBezTo>
                  <a:cubicBezTo>
                    <a:pt x="7601" y="156"/>
                    <a:pt x="7446" y="1"/>
                    <a:pt x="721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9" name="Google Shape;89;p17"/>
            <p:cNvSpPr/>
            <p:nvPr/>
          </p:nvSpPr>
          <p:spPr>
            <a:xfrm>
              <a:off x="6741950" y="2697150"/>
              <a:ext cx="622475" cy="543475"/>
            </a:xfrm>
            <a:custGeom>
              <a:rect b="b" l="l" r="r" t="t"/>
              <a:pathLst>
                <a:path extrusionOk="0" h="21739" w="24899">
                  <a:moveTo>
                    <a:pt x="12876" y="5910"/>
                  </a:moveTo>
                  <a:cubicBezTo>
                    <a:pt x="13497" y="5910"/>
                    <a:pt x="14117" y="5987"/>
                    <a:pt x="14660" y="6220"/>
                  </a:cubicBezTo>
                  <a:cubicBezTo>
                    <a:pt x="15126" y="6453"/>
                    <a:pt x="15591" y="6841"/>
                    <a:pt x="15901" y="7228"/>
                  </a:cubicBezTo>
                  <a:cubicBezTo>
                    <a:pt x="16289" y="7694"/>
                    <a:pt x="16522" y="8237"/>
                    <a:pt x="16599" y="8857"/>
                  </a:cubicBezTo>
                  <a:cubicBezTo>
                    <a:pt x="16755" y="9478"/>
                    <a:pt x="16755" y="10176"/>
                    <a:pt x="16599" y="10952"/>
                  </a:cubicBezTo>
                  <a:cubicBezTo>
                    <a:pt x="16522" y="11650"/>
                    <a:pt x="16289" y="12348"/>
                    <a:pt x="15901" y="12968"/>
                  </a:cubicBezTo>
                  <a:cubicBezTo>
                    <a:pt x="15591" y="13589"/>
                    <a:pt x="15203" y="14132"/>
                    <a:pt x="14738" y="14597"/>
                  </a:cubicBezTo>
                  <a:cubicBezTo>
                    <a:pt x="14195" y="15062"/>
                    <a:pt x="13652" y="15373"/>
                    <a:pt x="13109" y="15605"/>
                  </a:cubicBezTo>
                  <a:cubicBezTo>
                    <a:pt x="12479" y="15857"/>
                    <a:pt x="11781" y="15996"/>
                    <a:pt x="11113" y="15996"/>
                  </a:cubicBezTo>
                  <a:cubicBezTo>
                    <a:pt x="10547" y="15996"/>
                    <a:pt x="10003" y="15896"/>
                    <a:pt x="9541" y="15683"/>
                  </a:cubicBezTo>
                  <a:cubicBezTo>
                    <a:pt x="8998" y="15528"/>
                    <a:pt x="8610" y="15218"/>
                    <a:pt x="8300" y="14907"/>
                  </a:cubicBezTo>
                  <a:cubicBezTo>
                    <a:pt x="7912" y="14519"/>
                    <a:pt x="7679" y="14054"/>
                    <a:pt x="7524" y="13511"/>
                  </a:cubicBezTo>
                  <a:cubicBezTo>
                    <a:pt x="7369" y="12968"/>
                    <a:pt x="7292" y="12425"/>
                    <a:pt x="7292" y="11727"/>
                  </a:cubicBezTo>
                  <a:cubicBezTo>
                    <a:pt x="7369" y="10952"/>
                    <a:pt x="7524" y="10176"/>
                    <a:pt x="7835" y="9478"/>
                  </a:cubicBezTo>
                  <a:cubicBezTo>
                    <a:pt x="8145" y="8780"/>
                    <a:pt x="8533" y="8159"/>
                    <a:pt x="8998" y="7616"/>
                  </a:cubicBezTo>
                  <a:cubicBezTo>
                    <a:pt x="9541" y="7073"/>
                    <a:pt x="10084" y="6685"/>
                    <a:pt x="10782" y="6375"/>
                  </a:cubicBezTo>
                  <a:cubicBezTo>
                    <a:pt x="11403" y="6065"/>
                    <a:pt x="12101" y="5910"/>
                    <a:pt x="12876" y="5910"/>
                  </a:cubicBezTo>
                  <a:close/>
                  <a:moveTo>
                    <a:pt x="12870" y="1"/>
                  </a:moveTo>
                  <a:cubicBezTo>
                    <a:pt x="11391" y="1"/>
                    <a:pt x="9971" y="246"/>
                    <a:pt x="8610" y="791"/>
                  </a:cubicBezTo>
                  <a:cubicBezTo>
                    <a:pt x="3413" y="2730"/>
                    <a:pt x="1" y="7849"/>
                    <a:pt x="78" y="13434"/>
                  </a:cubicBezTo>
                  <a:cubicBezTo>
                    <a:pt x="78" y="18243"/>
                    <a:pt x="3258" y="21500"/>
                    <a:pt x="8067" y="21733"/>
                  </a:cubicBezTo>
                  <a:cubicBezTo>
                    <a:pt x="8187" y="21736"/>
                    <a:pt x="8306" y="21738"/>
                    <a:pt x="8424" y="21738"/>
                  </a:cubicBezTo>
                  <a:cubicBezTo>
                    <a:pt x="10908" y="21738"/>
                    <a:pt x="13045" y="20957"/>
                    <a:pt x="14971" y="19328"/>
                  </a:cubicBezTo>
                  <a:lnTo>
                    <a:pt x="14971" y="19328"/>
                  </a:lnTo>
                  <a:cubicBezTo>
                    <a:pt x="14893" y="19871"/>
                    <a:pt x="14738" y="20492"/>
                    <a:pt x="14660" y="20957"/>
                  </a:cubicBezTo>
                  <a:cubicBezTo>
                    <a:pt x="14660" y="21112"/>
                    <a:pt x="14660" y="21268"/>
                    <a:pt x="14738" y="21345"/>
                  </a:cubicBezTo>
                  <a:cubicBezTo>
                    <a:pt x="14815" y="21500"/>
                    <a:pt x="14971" y="21500"/>
                    <a:pt x="15126" y="21500"/>
                  </a:cubicBezTo>
                  <a:lnTo>
                    <a:pt x="20323" y="21500"/>
                  </a:lnTo>
                  <a:cubicBezTo>
                    <a:pt x="20555" y="21500"/>
                    <a:pt x="20788" y="21345"/>
                    <a:pt x="20788" y="21112"/>
                  </a:cubicBezTo>
                  <a:lnTo>
                    <a:pt x="24821" y="946"/>
                  </a:lnTo>
                  <a:cubicBezTo>
                    <a:pt x="24899" y="791"/>
                    <a:pt x="24821" y="635"/>
                    <a:pt x="24744" y="558"/>
                  </a:cubicBezTo>
                  <a:cubicBezTo>
                    <a:pt x="24666" y="403"/>
                    <a:pt x="24511" y="403"/>
                    <a:pt x="24356" y="403"/>
                  </a:cubicBezTo>
                  <a:lnTo>
                    <a:pt x="19159" y="403"/>
                  </a:lnTo>
                  <a:cubicBezTo>
                    <a:pt x="18926" y="403"/>
                    <a:pt x="18694" y="558"/>
                    <a:pt x="18694" y="713"/>
                  </a:cubicBezTo>
                  <a:cubicBezTo>
                    <a:pt x="18694" y="713"/>
                    <a:pt x="18461" y="1721"/>
                    <a:pt x="18383" y="2419"/>
                  </a:cubicBezTo>
                  <a:lnTo>
                    <a:pt x="18383" y="2497"/>
                  </a:lnTo>
                  <a:cubicBezTo>
                    <a:pt x="17142" y="1023"/>
                    <a:pt x="15281" y="170"/>
                    <a:pt x="13497" y="15"/>
                  </a:cubicBezTo>
                  <a:cubicBezTo>
                    <a:pt x="13287" y="5"/>
                    <a:pt x="13078" y="1"/>
                    <a:pt x="12870"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 name="Google Shape;90;p17"/>
            <p:cNvSpPr/>
            <p:nvPr/>
          </p:nvSpPr>
          <p:spPr>
            <a:xfrm>
              <a:off x="2985850" y="2676175"/>
              <a:ext cx="554625" cy="562375"/>
            </a:xfrm>
            <a:custGeom>
              <a:rect b="b" l="l" r="r" t="t"/>
              <a:pathLst>
                <a:path extrusionOk="0" h="22495" w="22185">
                  <a:moveTo>
                    <a:pt x="12256" y="4655"/>
                  </a:moveTo>
                  <a:cubicBezTo>
                    <a:pt x="14971" y="4655"/>
                    <a:pt x="16367" y="5896"/>
                    <a:pt x="16445" y="8300"/>
                  </a:cubicBezTo>
                  <a:lnTo>
                    <a:pt x="6827" y="8300"/>
                  </a:lnTo>
                  <a:cubicBezTo>
                    <a:pt x="7757" y="5896"/>
                    <a:pt x="9619" y="4655"/>
                    <a:pt x="12256" y="4655"/>
                  </a:cubicBezTo>
                  <a:close/>
                  <a:moveTo>
                    <a:pt x="12411" y="1"/>
                  </a:moveTo>
                  <a:cubicBezTo>
                    <a:pt x="5198" y="1"/>
                    <a:pt x="1" y="5198"/>
                    <a:pt x="1" y="12411"/>
                  </a:cubicBezTo>
                  <a:cubicBezTo>
                    <a:pt x="1" y="18616"/>
                    <a:pt x="4189" y="22494"/>
                    <a:pt x="10860" y="22494"/>
                  </a:cubicBezTo>
                  <a:cubicBezTo>
                    <a:pt x="13963" y="22494"/>
                    <a:pt x="16445" y="21719"/>
                    <a:pt x="19159" y="19935"/>
                  </a:cubicBezTo>
                  <a:cubicBezTo>
                    <a:pt x="19392" y="19780"/>
                    <a:pt x="19392" y="19392"/>
                    <a:pt x="19159" y="19237"/>
                  </a:cubicBezTo>
                  <a:lnTo>
                    <a:pt x="15902" y="15824"/>
                  </a:lnTo>
                  <a:cubicBezTo>
                    <a:pt x="15806" y="15728"/>
                    <a:pt x="15680" y="15662"/>
                    <a:pt x="15562" y="15662"/>
                  </a:cubicBezTo>
                  <a:cubicBezTo>
                    <a:pt x="15489" y="15662"/>
                    <a:pt x="15418" y="15687"/>
                    <a:pt x="15359" y="15746"/>
                  </a:cubicBezTo>
                  <a:cubicBezTo>
                    <a:pt x="13885" y="16444"/>
                    <a:pt x="12566" y="16832"/>
                    <a:pt x="11015" y="16832"/>
                  </a:cubicBezTo>
                  <a:cubicBezTo>
                    <a:pt x="7912" y="16832"/>
                    <a:pt x="6128" y="15436"/>
                    <a:pt x="6128" y="12954"/>
                  </a:cubicBezTo>
                  <a:lnTo>
                    <a:pt x="21176" y="12954"/>
                  </a:lnTo>
                  <a:cubicBezTo>
                    <a:pt x="21409" y="12954"/>
                    <a:pt x="21641" y="12799"/>
                    <a:pt x="21641" y="12566"/>
                  </a:cubicBezTo>
                  <a:cubicBezTo>
                    <a:pt x="22029" y="11015"/>
                    <a:pt x="22184" y="9929"/>
                    <a:pt x="22184" y="8688"/>
                  </a:cubicBezTo>
                  <a:cubicBezTo>
                    <a:pt x="22184" y="3336"/>
                    <a:pt x="18461" y="1"/>
                    <a:pt x="1241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 name="Google Shape;91;p17"/>
            <p:cNvSpPr/>
            <p:nvPr/>
          </p:nvSpPr>
          <p:spPr>
            <a:xfrm>
              <a:off x="238125" y="2034350"/>
              <a:ext cx="1704500" cy="1609475"/>
            </a:xfrm>
            <a:custGeom>
              <a:rect b="b" l="l" r="r" t="t"/>
              <a:pathLst>
                <a:path extrusionOk="0" h="64379" w="68180">
                  <a:moveTo>
                    <a:pt x="1086" y="0"/>
                  </a:moveTo>
                  <a:cubicBezTo>
                    <a:pt x="465" y="0"/>
                    <a:pt x="0" y="465"/>
                    <a:pt x="0" y="1086"/>
                  </a:cubicBezTo>
                  <a:lnTo>
                    <a:pt x="0" y="7369"/>
                  </a:lnTo>
                  <a:cubicBezTo>
                    <a:pt x="0" y="14117"/>
                    <a:pt x="4809" y="17917"/>
                    <a:pt x="13574" y="17917"/>
                  </a:cubicBezTo>
                  <a:lnTo>
                    <a:pt x="44445" y="17917"/>
                  </a:lnTo>
                  <a:cubicBezTo>
                    <a:pt x="47703" y="17917"/>
                    <a:pt x="50340" y="20632"/>
                    <a:pt x="50340" y="23890"/>
                  </a:cubicBezTo>
                  <a:cubicBezTo>
                    <a:pt x="50340" y="27147"/>
                    <a:pt x="47703" y="29785"/>
                    <a:pt x="44445" y="29785"/>
                  </a:cubicBezTo>
                  <a:lnTo>
                    <a:pt x="9773" y="29785"/>
                  </a:lnTo>
                  <a:cubicBezTo>
                    <a:pt x="9308" y="29785"/>
                    <a:pt x="8842" y="30172"/>
                    <a:pt x="8687" y="30638"/>
                  </a:cubicBezTo>
                  <a:lnTo>
                    <a:pt x="543" y="63060"/>
                  </a:lnTo>
                  <a:cubicBezTo>
                    <a:pt x="388" y="63370"/>
                    <a:pt x="465" y="63680"/>
                    <a:pt x="698" y="63990"/>
                  </a:cubicBezTo>
                  <a:cubicBezTo>
                    <a:pt x="931" y="64223"/>
                    <a:pt x="1241" y="64378"/>
                    <a:pt x="1551" y="64378"/>
                  </a:cubicBezTo>
                  <a:lnTo>
                    <a:pt x="12566" y="64378"/>
                  </a:lnTo>
                  <a:cubicBezTo>
                    <a:pt x="16677" y="64378"/>
                    <a:pt x="18693" y="60965"/>
                    <a:pt x="19159" y="59181"/>
                  </a:cubicBezTo>
                  <a:lnTo>
                    <a:pt x="22339" y="47392"/>
                  </a:lnTo>
                  <a:lnTo>
                    <a:pt x="44445" y="47392"/>
                  </a:lnTo>
                  <a:cubicBezTo>
                    <a:pt x="57553" y="47392"/>
                    <a:pt x="68180" y="36765"/>
                    <a:pt x="68180" y="23735"/>
                  </a:cubicBezTo>
                  <a:cubicBezTo>
                    <a:pt x="68180" y="10626"/>
                    <a:pt x="57553" y="0"/>
                    <a:pt x="444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Santiago">
  <p:cSld name="TITLE_1_1">
    <p:bg>
      <p:bgPr>
        <a:solidFill>
          <a:srgbClr val="F52F41"/>
        </a:solidFill>
      </p:bgPr>
    </p:bg>
    <p:spTree>
      <p:nvGrpSpPr>
        <p:cNvPr id="92" name="Shape 92"/>
        <p:cNvGrpSpPr/>
        <p:nvPr/>
      </p:nvGrpSpPr>
      <p:grpSpPr>
        <a:xfrm>
          <a:off x="0" y="0"/>
          <a:ext cx="0" cy="0"/>
          <a:chOff x="0" y="0"/>
          <a:chExt cx="0" cy="0"/>
        </a:xfrm>
      </p:grpSpPr>
      <p:pic>
        <p:nvPicPr>
          <p:cNvPr id="93" name="Google Shape;93;p18"/>
          <p:cNvPicPr preferRelativeResize="0"/>
          <p:nvPr/>
        </p:nvPicPr>
        <p:blipFill>
          <a:blip r:embed="rId2">
            <a:alphaModFix/>
          </a:blip>
          <a:stretch>
            <a:fillRect/>
          </a:stretch>
        </p:blipFill>
        <p:spPr>
          <a:xfrm>
            <a:off x="0" y="-25"/>
            <a:ext cx="18288000" cy="10287000"/>
          </a:xfrm>
          <a:prstGeom prst="rect">
            <a:avLst/>
          </a:prstGeom>
          <a:noFill/>
          <a:ln>
            <a:noFill/>
          </a:ln>
        </p:spPr>
      </p:pic>
      <p:sp>
        <p:nvSpPr>
          <p:cNvPr id="94" name="Google Shape;94;p18"/>
          <p:cNvSpPr/>
          <p:nvPr/>
        </p:nvSpPr>
        <p:spPr>
          <a:xfrm>
            <a:off x="920349" y="8569650"/>
            <a:ext cx="824978" cy="778986"/>
          </a:xfrm>
          <a:custGeom>
            <a:rect b="b" l="l" r="r" t="t"/>
            <a:pathLst>
              <a:path extrusionOk="0" h="64379" w="68180">
                <a:moveTo>
                  <a:pt x="1086" y="0"/>
                </a:moveTo>
                <a:cubicBezTo>
                  <a:pt x="465" y="0"/>
                  <a:pt x="0" y="465"/>
                  <a:pt x="0" y="1086"/>
                </a:cubicBezTo>
                <a:lnTo>
                  <a:pt x="0" y="7369"/>
                </a:lnTo>
                <a:cubicBezTo>
                  <a:pt x="0" y="14117"/>
                  <a:pt x="4809" y="17917"/>
                  <a:pt x="13574" y="17917"/>
                </a:cubicBezTo>
                <a:lnTo>
                  <a:pt x="44445" y="17917"/>
                </a:lnTo>
                <a:cubicBezTo>
                  <a:pt x="47703" y="17917"/>
                  <a:pt x="50340" y="20632"/>
                  <a:pt x="50340" y="23890"/>
                </a:cubicBezTo>
                <a:cubicBezTo>
                  <a:pt x="50340" y="27147"/>
                  <a:pt x="47703" y="29785"/>
                  <a:pt x="44445" y="29785"/>
                </a:cubicBezTo>
                <a:lnTo>
                  <a:pt x="9773" y="29785"/>
                </a:lnTo>
                <a:cubicBezTo>
                  <a:pt x="9308" y="29785"/>
                  <a:pt x="8842" y="30172"/>
                  <a:pt x="8687" y="30638"/>
                </a:cubicBezTo>
                <a:lnTo>
                  <a:pt x="543" y="63060"/>
                </a:lnTo>
                <a:cubicBezTo>
                  <a:pt x="388" y="63370"/>
                  <a:pt x="465" y="63680"/>
                  <a:pt x="698" y="63990"/>
                </a:cubicBezTo>
                <a:cubicBezTo>
                  <a:pt x="931" y="64223"/>
                  <a:pt x="1241" y="64378"/>
                  <a:pt x="1551" y="64378"/>
                </a:cubicBezTo>
                <a:lnTo>
                  <a:pt x="12566" y="64378"/>
                </a:lnTo>
                <a:cubicBezTo>
                  <a:pt x="16677" y="64378"/>
                  <a:pt x="18693" y="60965"/>
                  <a:pt x="19159" y="59181"/>
                </a:cubicBezTo>
                <a:lnTo>
                  <a:pt x="22339" y="47392"/>
                </a:lnTo>
                <a:lnTo>
                  <a:pt x="44445" y="47392"/>
                </a:lnTo>
                <a:cubicBezTo>
                  <a:pt x="57553" y="47392"/>
                  <a:pt x="68180" y="36765"/>
                  <a:pt x="68180" y="23735"/>
                </a:cubicBezTo>
                <a:cubicBezTo>
                  <a:pt x="68180" y="10626"/>
                  <a:pt x="57553" y="0"/>
                  <a:pt x="444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95" name="Google Shape;95;p18"/>
          <p:cNvPicPr preferRelativeResize="0"/>
          <p:nvPr/>
        </p:nvPicPr>
        <p:blipFill rotWithShape="1">
          <a:blip r:embed="rId3">
            <a:alphaModFix/>
          </a:blip>
          <a:srcRect b="4827" l="-19031" r="46113" t="-12112"/>
          <a:stretch/>
        </p:blipFill>
        <p:spPr>
          <a:xfrm>
            <a:off x="7387550" y="-204600"/>
            <a:ext cx="10900447" cy="10511252"/>
          </a:xfrm>
          <a:prstGeom prst="rect">
            <a:avLst/>
          </a:prstGeom>
          <a:noFill/>
          <a:ln>
            <a:noFill/>
          </a:ln>
        </p:spPr>
      </p:pic>
      <p:sp>
        <p:nvSpPr>
          <p:cNvPr id="96" name="Google Shape;96;p18"/>
          <p:cNvSpPr txBox="1"/>
          <p:nvPr>
            <p:ph idx="1" type="subTitle"/>
          </p:nvPr>
        </p:nvSpPr>
        <p:spPr>
          <a:xfrm>
            <a:off x="838271" y="5542550"/>
            <a:ext cx="9011400" cy="90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1pPr>
            <a:lvl2pPr lvl="1"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p:txBody>
      </p:sp>
      <p:sp>
        <p:nvSpPr>
          <p:cNvPr id="97" name="Google Shape;97;p18"/>
          <p:cNvSpPr txBox="1"/>
          <p:nvPr>
            <p:ph type="ctrTitle"/>
          </p:nvPr>
        </p:nvSpPr>
        <p:spPr>
          <a:xfrm>
            <a:off x="838291" y="3579150"/>
            <a:ext cx="10369200" cy="1962000"/>
          </a:xfrm>
          <a:prstGeom prst="rect">
            <a:avLst/>
          </a:prstGeom>
        </p:spPr>
        <p:txBody>
          <a:bodyPr anchorCtr="0" anchor="ctr" bIns="0" lIns="0" spcFirstLastPara="1" rIns="0" wrap="square" tIns="0">
            <a:noAutofit/>
          </a:bodyPr>
          <a:lstStyle>
            <a:lvl1pPr lvl="0" rtl="0">
              <a:lnSpc>
                <a:spcPct val="90000"/>
              </a:lnSpc>
              <a:spcBef>
                <a:spcPts val="0"/>
              </a:spcBef>
              <a:spcAft>
                <a:spcPts val="0"/>
              </a:spcAft>
              <a:buClr>
                <a:srgbClr val="FFFFFF"/>
              </a:buClr>
              <a:buSzPts val="6400"/>
              <a:buFont typeface="Muli"/>
              <a:buNone/>
              <a:defRPr b="0" sz="6400">
                <a:solidFill>
                  <a:srgbClr val="FFFFFF"/>
                </a:solidFill>
                <a:latin typeface="Muli"/>
                <a:ea typeface="Muli"/>
                <a:cs typeface="Muli"/>
                <a:sym typeface="Muli"/>
              </a:defRPr>
            </a:lvl1pPr>
            <a:lvl2pPr lvl="1"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2pPr>
            <a:lvl3pPr lvl="2"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3pPr>
            <a:lvl4pPr lvl="3"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4pPr>
            <a:lvl5pPr lvl="4"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5pPr>
            <a:lvl6pPr lvl="5"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6pPr>
            <a:lvl7pPr lvl="6"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7pPr>
            <a:lvl8pPr lvl="7"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8pPr>
            <a:lvl9pPr lvl="8"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uenos Aires 1">
  <p:cSld name="TITLE_1_1_1_2">
    <p:bg>
      <p:bgPr>
        <a:solidFill>
          <a:srgbClr val="F52F41"/>
        </a:solidFill>
      </p:bgPr>
    </p:bg>
    <p:spTree>
      <p:nvGrpSpPr>
        <p:cNvPr id="98" name="Shape 98"/>
        <p:cNvGrpSpPr/>
        <p:nvPr/>
      </p:nvGrpSpPr>
      <p:grpSpPr>
        <a:xfrm>
          <a:off x="0" y="0"/>
          <a:ext cx="0" cy="0"/>
          <a:chOff x="0" y="0"/>
          <a:chExt cx="0" cy="0"/>
        </a:xfrm>
      </p:grpSpPr>
      <p:pic>
        <p:nvPicPr>
          <p:cNvPr id="99" name="Google Shape;99;p19"/>
          <p:cNvPicPr preferRelativeResize="0"/>
          <p:nvPr/>
        </p:nvPicPr>
        <p:blipFill>
          <a:blip r:embed="rId2">
            <a:alphaModFix/>
          </a:blip>
          <a:stretch>
            <a:fillRect/>
          </a:stretch>
        </p:blipFill>
        <p:spPr>
          <a:xfrm>
            <a:off x="0" y="-25"/>
            <a:ext cx="18288000" cy="10287000"/>
          </a:xfrm>
          <a:prstGeom prst="rect">
            <a:avLst/>
          </a:prstGeom>
          <a:noFill/>
          <a:ln>
            <a:noFill/>
          </a:ln>
        </p:spPr>
      </p:pic>
      <p:sp>
        <p:nvSpPr>
          <p:cNvPr id="100" name="Google Shape;100;p19"/>
          <p:cNvSpPr/>
          <p:nvPr/>
        </p:nvSpPr>
        <p:spPr>
          <a:xfrm>
            <a:off x="920349" y="8569650"/>
            <a:ext cx="824978" cy="778986"/>
          </a:xfrm>
          <a:custGeom>
            <a:rect b="b" l="l" r="r" t="t"/>
            <a:pathLst>
              <a:path extrusionOk="0" h="64379" w="68180">
                <a:moveTo>
                  <a:pt x="1086" y="0"/>
                </a:moveTo>
                <a:cubicBezTo>
                  <a:pt x="465" y="0"/>
                  <a:pt x="0" y="465"/>
                  <a:pt x="0" y="1086"/>
                </a:cubicBezTo>
                <a:lnTo>
                  <a:pt x="0" y="7369"/>
                </a:lnTo>
                <a:cubicBezTo>
                  <a:pt x="0" y="14117"/>
                  <a:pt x="4809" y="17917"/>
                  <a:pt x="13574" y="17917"/>
                </a:cubicBezTo>
                <a:lnTo>
                  <a:pt x="44445" y="17917"/>
                </a:lnTo>
                <a:cubicBezTo>
                  <a:pt x="47703" y="17917"/>
                  <a:pt x="50340" y="20632"/>
                  <a:pt x="50340" y="23890"/>
                </a:cubicBezTo>
                <a:cubicBezTo>
                  <a:pt x="50340" y="27147"/>
                  <a:pt x="47703" y="29785"/>
                  <a:pt x="44445" y="29785"/>
                </a:cubicBezTo>
                <a:lnTo>
                  <a:pt x="9773" y="29785"/>
                </a:lnTo>
                <a:cubicBezTo>
                  <a:pt x="9308" y="29785"/>
                  <a:pt x="8842" y="30172"/>
                  <a:pt x="8687" y="30638"/>
                </a:cubicBezTo>
                <a:lnTo>
                  <a:pt x="543" y="63060"/>
                </a:lnTo>
                <a:cubicBezTo>
                  <a:pt x="388" y="63370"/>
                  <a:pt x="465" y="63680"/>
                  <a:pt x="698" y="63990"/>
                </a:cubicBezTo>
                <a:cubicBezTo>
                  <a:pt x="931" y="64223"/>
                  <a:pt x="1241" y="64378"/>
                  <a:pt x="1551" y="64378"/>
                </a:cubicBezTo>
                <a:lnTo>
                  <a:pt x="12566" y="64378"/>
                </a:lnTo>
                <a:cubicBezTo>
                  <a:pt x="16677" y="64378"/>
                  <a:pt x="18693" y="60965"/>
                  <a:pt x="19159" y="59181"/>
                </a:cubicBezTo>
                <a:lnTo>
                  <a:pt x="22339" y="47392"/>
                </a:lnTo>
                <a:lnTo>
                  <a:pt x="44445" y="47392"/>
                </a:lnTo>
                <a:cubicBezTo>
                  <a:pt x="57553" y="47392"/>
                  <a:pt x="68180" y="36765"/>
                  <a:pt x="68180" y="23735"/>
                </a:cubicBezTo>
                <a:cubicBezTo>
                  <a:pt x="68180" y="10626"/>
                  <a:pt x="57553" y="0"/>
                  <a:pt x="444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101" name="Google Shape;101;p19"/>
          <p:cNvPicPr preferRelativeResize="0"/>
          <p:nvPr/>
        </p:nvPicPr>
        <p:blipFill rotWithShape="1">
          <a:blip r:embed="rId3">
            <a:alphaModFix/>
          </a:blip>
          <a:srcRect b="40964" l="40045" r="-13781" t="-24821"/>
          <a:stretch/>
        </p:blipFill>
        <p:spPr>
          <a:xfrm rot="10800000">
            <a:off x="11207503" y="-16"/>
            <a:ext cx="7062600" cy="6951749"/>
          </a:xfrm>
          <a:prstGeom prst="rect">
            <a:avLst/>
          </a:prstGeom>
          <a:noFill/>
          <a:ln>
            <a:noFill/>
          </a:ln>
        </p:spPr>
      </p:pic>
      <p:sp>
        <p:nvSpPr>
          <p:cNvPr id="102" name="Google Shape;102;p19"/>
          <p:cNvSpPr txBox="1"/>
          <p:nvPr>
            <p:ph idx="1" type="subTitle"/>
          </p:nvPr>
        </p:nvSpPr>
        <p:spPr>
          <a:xfrm>
            <a:off x="838271" y="5542550"/>
            <a:ext cx="9011400" cy="90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1pPr>
            <a:lvl2pPr lvl="1"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p:txBody>
      </p:sp>
      <p:sp>
        <p:nvSpPr>
          <p:cNvPr id="103" name="Google Shape;103;p19"/>
          <p:cNvSpPr txBox="1"/>
          <p:nvPr>
            <p:ph type="ctrTitle"/>
          </p:nvPr>
        </p:nvSpPr>
        <p:spPr>
          <a:xfrm>
            <a:off x="838291" y="3579150"/>
            <a:ext cx="10369200" cy="1962000"/>
          </a:xfrm>
          <a:prstGeom prst="rect">
            <a:avLst/>
          </a:prstGeom>
        </p:spPr>
        <p:txBody>
          <a:bodyPr anchorCtr="0" anchor="ctr" bIns="0" lIns="0" spcFirstLastPara="1" rIns="0" wrap="square" tIns="0">
            <a:noAutofit/>
          </a:bodyPr>
          <a:lstStyle>
            <a:lvl1pPr lvl="0" rtl="0">
              <a:lnSpc>
                <a:spcPct val="90000"/>
              </a:lnSpc>
              <a:spcBef>
                <a:spcPts val="0"/>
              </a:spcBef>
              <a:spcAft>
                <a:spcPts val="0"/>
              </a:spcAft>
              <a:buClr>
                <a:srgbClr val="FFFFFF"/>
              </a:buClr>
              <a:buSzPts val="6400"/>
              <a:buFont typeface="Muli"/>
              <a:buNone/>
              <a:defRPr b="0" sz="6400">
                <a:solidFill>
                  <a:srgbClr val="FFFFFF"/>
                </a:solidFill>
                <a:latin typeface="Muli"/>
                <a:ea typeface="Muli"/>
                <a:cs typeface="Muli"/>
                <a:sym typeface="Muli"/>
              </a:defRPr>
            </a:lvl1pPr>
            <a:lvl2pPr lvl="1"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2pPr>
            <a:lvl3pPr lvl="2"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3pPr>
            <a:lvl4pPr lvl="3"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4pPr>
            <a:lvl5pPr lvl="4"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5pPr>
            <a:lvl6pPr lvl="5"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6pPr>
            <a:lvl7pPr lvl="6"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7pPr>
            <a:lvl8pPr lvl="7"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8pPr>
            <a:lvl9pPr lvl="8"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Santa Cruz">
  <p:cSld name="TITLE_1_1_1_1">
    <p:bg>
      <p:bgPr>
        <a:solidFill>
          <a:srgbClr val="F52F41"/>
        </a:solidFill>
      </p:bgPr>
    </p:bg>
    <p:spTree>
      <p:nvGrpSpPr>
        <p:cNvPr id="104" name="Shape 104"/>
        <p:cNvGrpSpPr/>
        <p:nvPr/>
      </p:nvGrpSpPr>
      <p:grpSpPr>
        <a:xfrm>
          <a:off x="0" y="0"/>
          <a:ext cx="0" cy="0"/>
          <a:chOff x="0" y="0"/>
          <a:chExt cx="0" cy="0"/>
        </a:xfrm>
      </p:grpSpPr>
      <p:pic>
        <p:nvPicPr>
          <p:cNvPr id="105" name="Google Shape;105;p20"/>
          <p:cNvPicPr preferRelativeResize="0"/>
          <p:nvPr/>
        </p:nvPicPr>
        <p:blipFill>
          <a:blip r:embed="rId2">
            <a:alphaModFix/>
          </a:blip>
          <a:stretch>
            <a:fillRect/>
          </a:stretch>
        </p:blipFill>
        <p:spPr>
          <a:xfrm>
            <a:off x="0" y="-25"/>
            <a:ext cx="18288000" cy="10287000"/>
          </a:xfrm>
          <a:prstGeom prst="rect">
            <a:avLst/>
          </a:prstGeom>
          <a:noFill/>
          <a:ln>
            <a:noFill/>
          </a:ln>
        </p:spPr>
      </p:pic>
      <p:sp>
        <p:nvSpPr>
          <p:cNvPr id="106" name="Google Shape;106;p20"/>
          <p:cNvSpPr/>
          <p:nvPr/>
        </p:nvSpPr>
        <p:spPr>
          <a:xfrm>
            <a:off x="920349" y="8569650"/>
            <a:ext cx="824978" cy="778986"/>
          </a:xfrm>
          <a:custGeom>
            <a:rect b="b" l="l" r="r" t="t"/>
            <a:pathLst>
              <a:path extrusionOk="0" h="64379" w="68180">
                <a:moveTo>
                  <a:pt x="1086" y="0"/>
                </a:moveTo>
                <a:cubicBezTo>
                  <a:pt x="465" y="0"/>
                  <a:pt x="0" y="465"/>
                  <a:pt x="0" y="1086"/>
                </a:cubicBezTo>
                <a:lnTo>
                  <a:pt x="0" y="7369"/>
                </a:lnTo>
                <a:cubicBezTo>
                  <a:pt x="0" y="14117"/>
                  <a:pt x="4809" y="17917"/>
                  <a:pt x="13574" y="17917"/>
                </a:cubicBezTo>
                <a:lnTo>
                  <a:pt x="44445" y="17917"/>
                </a:lnTo>
                <a:cubicBezTo>
                  <a:pt x="47703" y="17917"/>
                  <a:pt x="50340" y="20632"/>
                  <a:pt x="50340" y="23890"/>
                </a:cubicBezTo>
                <a:cubicBezTo>
                  <a:pt x="50340" y="27147"/>
                  <a:pt x="47703" y="29785"/>
                  <a:pt x="44445" y="29785"/>
                </a:cubicBezTo>
                <a:lnTo>
                  <a:pt x="9773" y="29785"/>
                </a:lnTo>
                <a:cubicBezTo>
                  <a:pt x="9308" y="29785"/>
                  <a:pt x="8842" y="30172"/>
                  <a:pt x="8687" y="30638"/>
                </a:cubicBezTo>
                <a:lnTo>
                  <a:pt x="543" y="63060"/>
                </a:lnTo>
                <a:cubicBezTo>
                  <a:pt x="388" y="63370"/>
                  <a:pt x="465" y="63680"/>
                  <a:pt x="698" y="63990"/>
                </a:cubicBezTo>
                <a:cubicBezTo>
                  <a:pt x="931" y="64223"/>
                  <a:pt x="1241" y="64378"/>
                  <a:pt x="1551" y="64378"/>
                </a:cubicBezTo>
                <a:lnTo>
                  <a:pt x="12566" y="64378"/>
                </a:lnTo>
                <a:cubicBezTo>
                  <a:pt x="16677" y="64378"/>
                  <a:pt x="18693" y="60965"/>
                  <a:pt x="19159" y="59181"/>
                </a:cubicBezTo>
                <a:lnTo>
                  <a:pt x="22339" y="47392"/>
                </a:lnTo>
                <a:lnTo>
                  <a:pt x="44445" y="47392"/>
                </a:lnTo>
                <a:cubicBezTo>
                  <a:pt x="57553" y="47392"/>
                  <a:pt x="68180" y="36765"/>
                  <a:pt x="68180" y="23735"/>
                </a:cubicBezTo>
                <a:cubicBezTo>
                  <a:pt x="68180" y="10626"/>
                  <a:pt x="57553" y="0"/>
                  <a:pt x="444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107" name="Google Shape;107;p20"/>
          <p:cNvPicPr preferRelativeResize="0"/>
          <p:nvPr/>
        </p:nvPicPr>
        <p:blipFill rotWithShape="1">
          <a:blip r:embed="rId3">
            <a:alphaModFix/>
          </a:blip>
          <a:srcRect b="34097" l="-6157" r="-7452" t="-11311"/>
          <a:stretch/>
        </p:blipFill>
        <p:spPr>
          <a:xfrm rot="-5400000">
            <a:off x="11232924" y="3078075"/>
            <a:ext cx="10189901" cy="3895549"/>
          </a:xfrm>
          <a:prstGeom prst="rect">
            <a:avLst/>
          </a:prstGeom>
          <a:noFill/>
          <a:ln>
            <a:noFill/>
          </a:ln>
        </p:spPr>
      </p:pic>
      <p:sp>
        <p:nvSpPr>
          <p:cNvPr id="108" name="Google Shape;108;p20"/>
          <p:cNvSpPr txBox="1"/>
          <p:nvPr>
            <p:ph idx="1" type="subTitle"/>
          </p:nvPr>
        </p:nvSpPr>
        <p:spPr>
          <a:xfrm>
            <a:off x="838271" y="5542550"/>
            <a:ext cx="9011400" cy="90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1pPr>
            <a:lvl2pPr lvl="1"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p:txBody>
      </p:sp>
      <p:sp>
        <p:nvSpPr>
          <p:cNvPr id="109" name="Google Shape;109;p20"/>
          <p:cNvSpPr txBox="1"/>
          <p:nvPr>
            <p:ph type="ctrTitle"/>
          </p:nvPr>
        </p:nvSpPr>
        <p:spPr>
          <a:xfrm>
            <a:off x="838291" y="3579150"/>
            <a:ext cx="10369200" cy="1962000"/>
          </a:xfrm>
          <a:prstGeom prst="rect">
            <a:avLst/>
          </a:prstGeom>
        </p:spPr>
        <p:txBody>
          <a:bodyPr anchorCtr="0" anchor="ctr" bIns="0" lIns="0" spcFirstLastPara="1" rIns="0" wrap="square" tIns="0">
            <a:noAutofit/>
          </a:bodyPr>
          <a:lstStyle>
            <a:lvl1pPr lvl="0" rtl="0">
              <a:lnSpc>
                <a:spcPct val="90000"/>
              </a:lnSpc>
              <a:spcBef>
                <a:spcPts val="0"/>
              </a:spcBef>
              <a:spcAft>
                <a:spcPts val="0"/>
              </a:spcAft>
              <a:buClr>
                <a:srgbClr val="FFFFFF"/>
              </a:buClr>
              <a:buSzPts val="6400"/>
              <a:buFont typeface="Muli"/>
              <a:buNone/>
              <a:defRPr b="0" sz="6400">
                <a:solidFill>
                  <a:srgbClr val="FFFFFF"/>
                </a:solidFill>
                <a:latin typeface="Muli"/>
                <a:ea typeface="Muli"/>
                <a:cs typeface="Muli"/>
                <a:sym typeface="Muli"/>
              </a:defRPr>
            </a:lvl1pPr>
            <a:lvl2pPr lvl="1"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2pPr>
            <a:lvl3pPr lvl="2"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3pPr>
            <a:lvl4pPr lvl="3"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4pPr>
            <a:lvl5pPr lvl="4"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5pPr>
            <a:lvl6pPr lvl="5"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6pPr>
            <a:lvl7pPr lvl="6"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7pPr>
            <a:lvl8pPr lvl="7"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8pPr>
            <a:lvl9pPr lvl="8"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Asunción">
  <p:cSld name="TITLE_1_1_1_1_1">
    <p:bg>
      <p:bgPr>
        <a:solidFill>
          <a:srgbClr val="F52F41"/>
        </a:solidFill>
      </p:bgPr>
    </p:bg>
    <p:spTree>
      <p:nvGrpSpPr>
        <p:cNvPr id="110" name="Shape 110"/>
        <p:cNvGrpSpPr/>
        <p:nvPr/>
      </p:nvGrpSpPr>
      <p:grpSpPr>
        <a:xfrm>
          <a:off x="0" y="0"/>
          <a:ext cx="0" cy="0"/>
          <a:chOff x="0" y="0"/>
          <a:chExt cx="0" cy="0"/>
        </a:xfrm>
      </p:grpSpPr>
      <p:pic>
        <p:nvPicPr>
          <p:cNvPr id="111" name="Google Shape;111;p21"/>
          <p:cNvPicPr preferRelativeResize="0"/>
          <p:nvPr/>
        </p:nvPicPr>
        <p:blipFill>
          <a:blip r:embed="rId2">
            <a:alphaModFix/>
          </a:blip>
          <a:stretch>
            <a:fillRect/>
          </a:stretch>
        </p:blipFill>
        <p:spPr>
          <a:xfrm>
            <a:off x="0" y="-25"/>
            <a:ext cx="18288000" cy="10287000"/>
          </a:xfrm>
          <a:prstGeom prst="rect">
            <a:avLst/>
          </a:prstGeom>
          <a:noFill/>
          <a:ln>
            <a:noFill/>
          </a:ln>
        </p:spPr>
      </p:pic>
      <p:sp>
        <p:nvSpPr>
          <p:cNvPr id="112" name="Google Shape;112;p21"/>
          <p:cNvSpPr/>
          <p:nvPr/>
        </p:nvSpPr>
        <p:spPr>
          <a:xfrm>
            <a:off x="920349" y="8569650"/>
            <a:ext cx="824978" cy="778986"/>
          </a:xfrm>
          <a:custGeom>
            <a:rect b="b" l="l" r="r" t="t"/>
            <a:pathLst>
              <a:path extrusionOk="0" h="64379" w="68180">
                <a:moveTo>
                  <a:pt x="1086" y="0"/>
                </a:moveTo>
                <a:cubicBezTo>
                  <a:pt x="465" y="0"/>
                  <a:pt x="0" y="465"/>
                  <a:pt x="0" y="1086"/>
                </a:cubicBezTo>
                <a:lnTo>
                  <a:pt x="0" y="7369"/>
                </a:lnTo>
                <a:cubicBezTo>
                  <a:pt x="0" y="14117"/>
                  <a:pt x="4809" y="17917"/>
                  <a:pt x="13574" y="17917"/>
                </a:cubicBezTo>
                <a:lnTo>
                  <a:pt x="44445" y="17917"/>
                </a:lnTo>
                <a:cubicBezTo>
                  <a:pt x="47703" y="17917"/>
                  <a:pt x="50340" y="20632"/>
                  <a:pt x="50340" y="23890"/>
                </a:cubicBezTo>
                <a:cubicBezTo>
                  <a:pt x="50340" y="27147"/>
                  <a:pt x="47703" y="29785"/>
                  <a:pt x="44445" y="29785"/>
                </a:cubicBezTo>
                <a:lnTo>
                  <a:pt x="9773" y="29785"/>
                </a:lnTo>
                <a:cubicBezTo>
                  <a:pt x="9308" y="29785"/>
                  <a:pt x="8842" y="30172"/>
                  <a:pt x="8687" y="30638"/>
                </a:cubicBezTo>
                <a:lnTo>
                  <a:pt x="543" y="63060"/>
                </a:lnTo>
                <a:cubicBezTo>
                  <a:pt x="388" y="63370"/>
                  <a:pt x="465" y="63680"/>
                  <a:pt x="698" y="63990"/>
                </a:cubicBezTo>
                <a:cubicBezTo>
                  <a:pt x="931" y="64223"/>
                  <a:pt x="1241" y="64378"/>
                  <a:pt x="1551" y="64378"/>
                </a:cubicBezTo>
                <a:lnTo>
                  <a:pt x="12566" y="64378"/>
                </a:lnTo>
                <a:cubicBezTo>
                  <a:pt x="16677" y="64378"/>
                  <a:pt x="18693" y="60965"/>
                  <a:pt x="19159" y="59181"/>
                </a:cubicBezTo>
                <a:lnTo>
                  <a:pt x="22339" y="47392"/>
                </a:lnTo>
                <a:lnTo>
                  <a:pt x="44445" y="47392"/>
                </a:lnTo>
                <a:cubicBezTo>
                  <a:pt x="57553" y="47392"/>
                  <a:pt x="68180" y="36765"/>
                  <a:pt x="68180" y="23735"/>
                </a:cubicBezTo>
                <a:cubicBezTo>
                  <a:pt x="68180" y="10626"/>
                  <a:pt x="57553" y="0"/>
                  <a:pt x="444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113" name="Google Shape;113;p21"/>
          <p:cNvPicPr preferRelativeResize="0"/>
          <p:nvPr/>
        </p:nvPicPr>
        <p:blipFill rotWithShape="1">
          <a:blip r:embed="rId3">
            <a:alphaModFix/>
          </a:blip>
          <a:srcRect b="0" l="0" r="-16009" t="-13314"/>
          <a:stretch/>
        </p:blipFill>
        <p:spPr>
          <a:xfrm>
            <a:off x="8813700" y="0"/>
            <a:ext cx="12879302" cy="7076500"/>
          </a:xfrm>
          <a:prstGeom prst="rect">
            <a:avLst/>
          </a:prstGeom>
          <a:noFill/>
          <a:ln>
            <a:noFill/>
          </a:ln>
        </p:spPr>
      </p:pic>
      <p:sp>
        <p:nvSpPr>
          <p:cNvPr id="114" name="Google Shape;114;p21"/>
          <p:cNvSpPr txBox="1"/>
          <p:nvPr>
            <p:ph idx="1" type="subTitle"/>
          </p:nvPr>
        </p:nvSpPr>
        <p:spPr>
          <a:xfrm>
            <a:off x="838271" y="5542550"/>
            <a:ext cx="9011400" cy="90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1pPr>
            <a:lvl2pPr lvl="1"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p:txBody>
      </p:sp>
      <p:sp>
        <p:nvSpPr>
          <p:cNvPr id="115" name="Google Shape;115;p21"/>
          <p:cNvSpPr txBox="1"/>
          <p:nvPr>
            <p:ph type="ctrTitle"/>
          </p:nvPr>
        </p:nvSpPr>
        <p:spPr>
          <a:xfrm>
            <a:off x="838291" y="3579150"/>
            <a:ext cx="10369200" cy="1962000"/>
          </a:xfrm>
          <a:prstGeom prst="rect">
            <a:avLst/>
          </a:prstGeom>
        </p:spPr>
        <p:txBody>
          <a:bodyPr anchorCtr="0" anchor="ctr" bIns="0" lIns="0" spcFirstLastPara="1" rIns="0" wrap="square" tIns="0">
            <a:noAutofit/>
          </a:bodyPr>
          <a:lstStyle>
            <a:lvl1pPr lvl="0" rtl="0">
              <a:lnSpc>
                <a:spcPct val="90000"/>
              </a:lnSpc>
              <a:spcBef>
                <a:spcPts val="0"/>
              </a:spcBef>
              <a:spcAft>
                <a:spcPts val="0"/>
              </a:spcAft>
              <a:buClr>
                <a:srgbClr val="FFFFFF"/>
              </a:buClr>
              <a:buSzPts val="6400"/>
              <a:buFont typeface="Muli"/>
              <a:buNone/>
              <a:defRPr b="0" sz="6400">
                <a:solidFill>
                  <a:srgbClr val="FFFFFF"/>
                </a:solidFill>
                <a:latin typeface="Muli"/>
                <a:ea typeface="Muli"/>
                <a:cs typeface="Muli"/>
                <a:sym typeface="Muli"/>
              </a:defRPr>
            </a:lvl1pPr>
            <a:lvl2pPr lvl="1"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2pPr>
            <a:lvl3pPr lvl="2"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3pPr>
            <a:lvl4pPr lvl="3"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4pPr>
            <a:lvl5pPr lvl="4"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5pPr>
            <a:lvl6pPr lvl="5"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6pPr>
            <a:lvl7pPr lvl="6"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7pPr>
            <a:lvl8pPr lvl="7"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8pPr>
            <a:lvl9pPr lvl="8"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 name="Shape 13"/>
        <p:cNvGrpSpPr/>
        <p:nvPr/>
      </p:nvGrpSpPr>
      <p:grpSpPr>
        <a:xfrm>
          <a:off x="0" y="0"/>
          <a:ext cx="0" cy="0"/>
          <a:chOff x="0" y="0"/>
          <a:chExt cx="0" cy="0"/>
        </a:xfrm>
      </p:grpSpPr>
      <p:sp>
        <p:nvSpPr>
          <p:cNvPr id="14" name="Google Shape;14;p3"/>
          <p:cNvSpPr txBox="1"/>
          <p:nvPr>
            <p:ph type="title"/>
          </p:nvPr>
        </p:nvSpPr>
        <p:spPr>
          <a:xfrm>
            <a:off x="623400" y="1111200"/>
            <a:ext cx="5616000" cy="1511400"/>
          </a:xfrm>
          <a:prstGeom prst="rect">
            <a:avLst/>
          </a:prstGeom>
        </p:spPr>
        <p:txBody>
          <a:bodyPr anchorCtr="0" anchor="b" bIns="182850" lIns="182850" spcFirstLastPara="1" rIns="182850" wrap="square" tIns="18285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5" name="Google Shape;15;p3"/>
          <p:cNvSpPr txBox="1"/>
          <p:nvPr>
            <p:ph idx="1" type="body"/>
          </p:nvPr>
        </p:nvSpPr>
        <p:spPr>
          <a:xfrm>
            <a:off x="623400" y="2779200"/>
            <a:ext cx="5616000" cy="6358800"/>
          </a:xfrm>
          <a:prstGeom prst="rect">
            <a:avLst/>
          </a:prstGeom>
        </p:spPr>
        <p:txBody>
          <a:bodyPr anchorCtr="0" anchor="t" bIns="182850" lIns="182850" spcFirstLastPara="1" rIns="182850" wrap="square" tIns="182850">
            <a:noAutofit/>
          </a:bodyPr>
          <a:lstStyle>
            <a:lvl1pPr indent="-381000" lvl="0" marL="457200">
              <a:spcBef>
                <a:spcPts val="0"/>
              </a:spcBef>
              <a:spcAft>
                <a:spcPts val="0"/>
              </a:spcAft>
              <a:buSzPts val="2400"/>
              <a:buChar char="●"/>
              <a:defRPr sz="2400"/>
            </a:lvl1pPr>
            <a:lvl2pPr indent="-381000" lvl="1" marL="914400">
              <a:spcBef>
                <a:spcPts val="3200"/>
              </a:spcBef>
              <a:spcAft>
                <a:spcPts val="0"/>
              </a:spcAft>
              <a:buSzPts val="2400"/>
              <a:buChar char="○"/>
              <a:defRPr sz="2400"/>
            </a:lvl2pPr>
            <a:lvl3pPr indent="-381000" lvl="2" marL="1371600">
              <a:spcBef>
                <a:spcPts val="3200"/>
              </a:spcBef>
              <a:spcAft>
                <a:spcPts val="0"/>
              </a:spcAft>
              <a:buSzPts val="2400"/>
              <a:buChar char="■"/>
              <a:defRPr sz="2400"/>
            </a:lvl3pPr>
            <a:lvl4pPr indent="-381000" lvl="3" marL="1828800">
              <a:spcBef>
                <a:spcPts val="3200"/>
              </a:spcBef>
              <a:spcAft>
                <a:spcPts val="0"/>
              </a:spcAft>
              <a:buSzPts val="2400"/>
              <a:buChar char="●"/>
              <a:defRPr sz="2400"/>
            </a:lvl4pPr>
            <a:lvl5pPr indent="-381000" lvl="4" marL="2286000">
              <a:spcBef>
                <a:spcPts val="3200"/>
              </a:spcBef>
              <a:spcAft>
                <a:spcPts val="0"/>
              </a:spcAft>
              <a:buSzPts val="2400"/>
              <a:buChar char="○"/>
              <a:defRPr sz="2400"/>
            </a:lvl5pPr>
            <a:lvl6pPr indent="-381000" lvl="5" marL="2743200">
              <a:spcBef>
                <a:spcPts val="3200"/>
              </a:spcBef>
              <a:spcAft>
                <a:spcPts val="0"/>
              </a:spcAft>
              <a:buSzPts val="2400"/>
              <a:buChar char="■"/>
              <a:defRPr sz="2400"/>
            </a:lvl6pPr>
            <a:lvl7pPr indent="-381000" lvl="6" marL="3200400">
              <a:spcBef>
                <a:spcPts val="3200"/>
              </a:spcBef>
              <a:spcAft>
                <a:spcPts val="0"/>
              </a:spcAft>
              <a:buSzPts val="2400"/>
              <a:buChar char="●"/>
              <a:defRPr sz="2400"/>
            </a:lvl7pPr>
            <a:lvl8pPr indent="-381000" lvl="7" marL="3657600">
              <a:spcBef>
                <a:spcPts val="3200"/>
              </a:spcBef>
              <a:spcAft>
                <a:spcPts val="0"/>
              </a:spcAft>
              <a:buSzPts val="2400"/>
              <a:buChar char="○"/>
              <a:defRPr sz="2400"/>
            </a:lvl8pPr>
            <a:lvl9pPr indent="-381000" lvl="8" marL="4114800">
              <a:spcBef>
                <a:spcPts val="3200"/>
              </a:spcBef>
              <a:spcAft>
                <a:spcPts val="3200"/>
              </a:spcAft>
              <a:buSzPts val="2400"/>
              <a:buChar char="■"/>
              <a:defRPr sz="2400"/>
            </a:lvl9pPr>
          </a:lstStyle>
          <a:p/>
        </p:txBody>
      </p:sp>
      <p:sp>
        <p:nvSpPr>
          <p:cNvPr id="16" name="Google Shape;16;p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Montevideo">
  <p:cSld name="TITLE_1_1_1_1_1_1">
    <p:bg>
      <p:bgPr>
        <a:solidFill>
          <a:srgbClr val="F52F41"/>
        </a:solidFill>
      </p:bgPr>
    </p:bg>
    <p:spTree>
      <p:nvGrpSpPr>
        <p:cNvPr id="116" name="Shape 116"/>
        <p:cNvGrpSpPr/>
        <p:nvPr/>
      </p:nvGrpSpPr>
      <p:grpSpPr>
        <a:xfrm>
          <a:off x="0" y="0"/>
          <a:ext cx="0" cy="0"/>
          <a:chOff x="0" y="0"/>
          <a:chExt cx="0" cy="0"/>
        </a:xfrm>
      </p:grpSpPr>
      <p:pic>
        <p:nvPicPr>
          <p:cNvPr id="117" name="Google Shape;117;p22"/>
          <p:cNvPicPr preferRelativeResize="0"/>
          <p:nvPr/>
        </p:nvPicPr>
        <p:blipFill>
          <a:blip r:embed="rId2">
            <a:alphaModFix/>
          </a:blip>
          <a:stretch>
            <a:fillRect/>
          </a:stretch>
        </p:blipFill>
        <p:spPr>
          <a:xfrm>
            <a:off x="0" y="-25"/>
            <a:ext cx="18288000" cy="10287000"/>
          </a:xfrm>
          <a:prstGeom prst="rect">
            <a:avLst/>
          </a:prstGeom>
          <a:noFill/>
          <a:ln>
            <a:noFill/>
          </a:ln>
        </p:spPr>
      </p:pic>
      <p:pic>
        <p:nvPicPr>
          <p:cNvPr id="118" name="Google Shape;118;p22"/>
          <p:cNvPicPr preferRelativeResize="0"/>
          <p:nvPr/>
        </p:nvPicPr>
        <p:blipFill rotWithShape="1">
          <a:blip r:embed="rId3">
            <a:alphaModFix/>
          </a:blip>
          <a:srcRect b="-20788" l="44988" r="-3673" t="40524"/>
          <a:stretch/>
        </p:blipFill>
        <p:spPr>
          <a:xfrm rot="10800000">
            <a:off x="9748797" y="2378601"/>
            <a:ext cx="8556004" cy="7885499"/>
          </a:xfrm>
          <a:prstGeom prst="rect">
            <a:avLst/>
          </a:prstGeom>
          <a:noFill/>
          <a:ln>
            <a:noFill/>
          </a:ln>
        </p:spPr>
      </p:pic>
      <p:sp>
        <p:nvSpPr>
          <p:cNvPr id="119" name="Google Shape;119;p22"/>
          <p:cNvSpPr/>
          <p:nvPr/>
        </p:nvSpPr>
        <p:spPr>
          <a:xfrm>
            <a:off x="920349" y="8569650"/>
            <a:ext cx="824978" cy="778986"/>
          </a:xfrm>
          <a:custGeom>
            <a:rect b="b" l="l" r="r" t="t"/>
            <a:pathLst>
              <a:path extrusionOk="0" h="64379" w="68180">
                <a:moveTo>
                  <a:pt x="1086" y="0"/>
                </a:moveTo>
                <a:cubicBezTo>
                  <a:pt x="465" y="0"/>
                  <a:pt x="0" y="465"/>
                  <a:pt x="0" y="1086"/>
                </a:cubicBezTo>
                <a:lnTo>
                  <a:pt x="0" y="7369"/>
                </a:lnTo>
                <a:cubicBezTo>
                  <a:pt x="0" y="14117"/>
                  <a:pt x="4809" y="17917"/>
                  <a:pt x="13574" y="17917"/>
                </a:cubicBezTo>
                <a:lnTo>
                  <a:pt x="44445" y="17917"/>
                </a:lnTo>
                <a:cubicBezTo>
                  <a:pt x="47703" y="17917"/>
                  <a:pt x="50340" y="20632"/>
                  <a:pt x="50340" y="23890"/>
                </a:cubicBezTo>
                <a:cubicBezTo>
                  <a:pt x="50340" y="27147"/>
                  <a:pt x="47703" y="29785"/>
                  <a:pt x="44445" y="29785"/>
                </a:cubicBezTo>
                <a:lnTo>
                  <a:pt x="9773" y="29785"/>
                </a:lnTo>
                <a:cubicBezTo>
                  <a:pt x="9308" y="29785"/>
                  <a:pt x="8842" y="30172"/>
                  <a:pt x="8687" y="30638"/>
                </a:cubicBezTo>
                <a:lnTo>
                  <a:pt x="543" y="63060"/>
                </a:lnTo>
                <a:cubicBezTo>
                  <a:pt x="388" y="63370"/>
                  <a:pt x="465" y="63680"/>
                  <a:pt x="698" y="63990"/>
                </a:cubicBezTo>
                <a:cubicBezTo>
                  <a:pt x="931" y="64223"/>
                  <a:pt x="1241" y="64378"/>
                  <a:pt x="1551" y="64378"/>
                </a:cubicBezTo>
                <a:lnTo>
                  <a:pt x="12566" y="64378"/>
                </a:lnTo>
                <a:cubicBezTo>
                  <a:pt x="16677" y="64378"/>
                  <a:pt x="18693" y="60965"/>
                  <a:pt x="19159" y="59181"/>
                </a:cubicBezTo>
                <a:lnTo>
                  <a:pt x="22339" y="47392"/>
                </a:lnTo>
                <a:lnTo>
                  <a:pt x="44445" y="47392"/>
                </a:lnTo>
                <a:cubicBezTo>
                  <a:pt x="57553" y="47392"/>
                  <a:pt x="68180" y="36765"/>
                  <a:pt x="68180" y="23735"/>
                </a:cubicBezTo>
                <a:cubicBezTo>
                  <a:pt x="68180" y="10626"/>
                  <a:pt x="57553" y="0"/>
                  <a:pt x="444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0" name="Google Shape;120;p22"/>
          <p:cNvSpPr/>
          <p:nvPr/>
        </p:nvSpPr>
        <p:spPr>
          <a:xfrm>
            <a:off x="920349" y="8569650"/>
            <a:ext cx="824978" cy="778986"/>
          </a:xfrm>
          <a:custGeom>
            <a:rect b="b" l="l" r="r" t="t"/>
            <a:pathLst>
              <a:path extrusionOk="0" h="64379" w="68180">
                <a:moveTo>
                  <a:pt x="1086" y="0"/>
                </a:moveTo>
                <a:cubicBezTo>
                  <a:pt x="465" y="0"/>
                  <a:pt x="0" y="465"/>
                  <a:pt x="0" y="1086"/>
                </a:cubicBezTo>
                <a:lnTo>
                  <a:pt x="0" y="7369"/>
                </a:lnTo>
                <a:cubicBezTo>
                  <a:pt x="0" y="14117"/>
                  <a:pt x="4809" y="17917"/>
                  <a:pt x="13574" y="17917"/>
                </a:cubicBezTo>
                <a:lnTo>
                  <a:pt x="44445" y="17917"/>
                </a:lnTo>
                <a:cubicBezTo>
                  <a:pt x="47703" y="17917"/>
                  <a:pt x="50340" y="20632"/>
                  <a:pt x="50340" y="23890"/>
                </a:cubicBezTo>
                <a:cubicBezTo>
                  <a:pt x="50340" y="27147"/>
                  <a:pt x="47703" y="29785"/>
                  <a:pt x="44445" y="29785"/>
                </a:cubicBezTo>
                <a:lnTo>
                  <a:pt x="9773" y="29785"/>
                </a:lnTo>
                <a:cubicBezTo>
                  <a:pt x="9308" y="29785"/>
                  <a:pt x="8842" y="30172"/>
                  <a:pt x="8687" y="30638"/>
                </a:cubicBezTo>
                <a:lnTo>
                  <a:pt x="543" y="63060"/>
                </a:lnTo>
                <a:cubicBezTo>
                  <a:pt x="388" y="63370"/>
                  <a:pt x="465" y="63680"/>
                  <a:pt x="698" y="63990"/>
                </a:cubicBezTo>
                <a:cubicBezTo>
                  <a:pt x="931" y="64223"/>
                  <a:pt x="1241" y="64378"/>
                  <a:pt x="1551" y="64378"/>
                </a:cubicBezTo>
                <a:lnTo>
                  <a:pt x="12566" y="64378"/>
                </a:lnTo>
                <a:cubicBezTo>
                  <a:pt x="16677" y="64378"/>
                  <a:pt x="18693" y="60965"/>
                  <a:pt x="19159" y="59181"/>
                </a:cubicBezTo>
                <a:lnTo>
                  <a:pt x="22339" y="47392"/>
                </a:lnTo>
                <a:lnTo>
                  <a:pt x="44445" y="47392"/>
                </a:lnTo>
                <a:cubicBezTo>
                  <a:pt x="57553" y="47392"/>
                  <a:pt x="68180" y="36765"/>
                  <a:pt x="68180" y="23735"/>
                </a:cubicBezTo>
                <a:cubicBezTo>
                  <a:pt x="68180" y="10626"/>
                  <a:pt x="57553" y="0"/>
                  <a:pt x="444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838271" y="5542550"/>
            <a:ext cx="9011400" cy="90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1pPr>
            <a:lvl2pPr lvl="1"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p:txBody>
      </p:sp>
      <p:sp>
        <p:nvSpPr>
          <p:cNvPr id="122" name="Google Shape;122;p22"/>
          <p:cNvSpPr txBox="1"/>
          <p:nvPr>
            <p:ph type="ctrTitle"/>
          </p:nvPr>
        </p:nvSpPr>
        <p:spPr>
          <a:xfrm>
            <a:off x="838291" y="3579150"/>
            <a:ext cx="10369200" cy="1962000"/>
          </a:xfrm>
          <a:prstGeom prst="rect">
            <a:avLst/>
          </a:prstGeom>
        </p:spPr>
        <p:txBody>
          <a:bodyPr anchorCtr="0" anchor="ctr" bIns="0" lIns="0" spcFirstLastPara="1" rIns="0" wrap="square" tIns="0">
            <a:noAutofit/>
          </a:bodyPr>
          <a:lstStyle>
            <a:lvl1pPr lvl="0" rtl="0">
              <a:lnSpc>
                <a:spcPct val="90000"/>
              </a:lnSpc>
              <a:spcBef>
                <a:spcPts val="0"/>
              </a:spcBef>
              <a:spcAft>
                <a:spcPts val="0"/>
              </a:spcAft>
              <a:buClr>
                <a:srgbClr val="FFFFFF"/>
              </a:buClr>
              <a:buSzPts val="6400"/>
              <a:buFont typeface="Muli"/>
              <a:buNone/>
              <a:defRPr b="0" sz="6400">
                <a:solidFill>
                  <a:srgbClr val="FFFFFF"/>
                </a:solidFill>
                <a:latin typeface="Muli"/>
                <a:ea typeface="Muli"/>
                <a:cs typeface="Muli"/>
                <a:sym typeface="Muli"/>
              </a:defRPr>
            </a:lvl1pPr>
            <a:lvl2pPr lvl="1"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2pPr>
            <a:lvl3pPr lvl="2"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3pPr>
            <a:lvl4pPr lvl="3"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4pPr>
            <a:lvl5pPr lvl="4"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5pPr>
            <a:lvl6pPr lvl="5"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6pPr>
            <a:lvl7pPr lvl="6"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7pPr>
            <a:lvl8pPr lvl="7"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8pPr>
            <a:lvl9pPr lvl="8"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4">
    <p:spTree>
      <p:nvGrpSpPr>
        <p:cNvPr id="123" name="Shape 123"/>
        <p:cNvGrpSpPr/>
        <p:nvPr/>
      </p:nvGrpSpPr>
      <p:grpSpPr>
        <a:xfrm>
          <a:off x="0" y="0"/>
          <a:ext cx="0" cy="0"/>
          <a:chOff x="0" y="0"/>
          <a:chExt cx="0" cy="0"/>
        </a:xfrm>
      </p:grpSpPr>
      <p:pic>
        <p:nvPicPr>
          <p:cNvPr id="124" name="Google Shape;124;p23"/>
          <p:cNvPicPr preferRelativeResize="0"/>
          <p:nvPr/>
        </p:nvPicPr>
        <p:blipFill>
          <a:blip r:embed="rId2">
            <a:alphaModFix/>
          </a:blip>
          <a:stretch>
            <a:fillRect/>
          </a:stretch>
        </p:blipFill>
        <p:spPr>
          <a:xfrm rot="10800000">
            <a:off x="-29853" y="-16794"/>
            <a:ext cx="18347702" cy="10320599"/>
          </a:xfrm>
          <a:prstGeom prst="rect">
            <a:avLst/>
          </a:prstGeom>
          <a:noFill/>
          <a:ln>
            <a:noFill/>
          </a:ln>
        </p:spPr>
      </p:pic>
      <p:sp>
        <p:nvSpPr>
          <p:cNvPr id="125" name="Google Shape;125;p23"/>
          <p:cNvSpPr txBox="1"/>
          <p:nvPr>
            <p:ph idx="1" type="subTitle"/>
          </p:nvPr>
        </p:nvSpPr>
        <p:spPr>
          <a:xfrm>
            <a:off x="5274679" y="5694950"/>
            <a:ext cx="9011400" cy="90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1pPr>
            <a:lvl2pPr lvl="1"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p:txBody>
      </p:sp>
      <p:sp>
        <p:nvSpPr>
          <p:cNvPr id="126" name="Google Shape;126;p23"/>
          <p:cNvSpPr txBox="1"/>
          <p:nvPr>
            <p:ph type="ctrTitle"/>
          </p:nvPr>
        </p:nvSpPr>
        <p:spPr>
          <a:xfrm>
            <a:off x="5274700" y="3731550"/>
            <a:ext cx="10369200" cy="1962000"/>
          </a:xfrm>
          <a:prstGeom prst="rect">
            <a:avLst/>
          </a:prstGeom>
        </p:spPr>
        <p:txBody>
          <a:bodyPr anchorCtr="0" anchor="ctr" bIns="0" lIns="0" spcFirstLastPara="1" rIns="0" wrap="square" tIns="0">
            <a:noAutofit/>
          </a:bodyPr>
          <a:lstStyle>
            <a:lvl1pPr lvl="0" rtl="0">
              <a:lnSpc>
                <a:spcPct val="90000"/>
              </a:lnSpc>
              <a:spcBef>
                <a:spcPts val="0"/>
              </a:spcBef>
              <a:spcAft>
                <a:spcPts val="0"/>
              </a:spcAft>
              <a:buClr>
                <a:srgbClr val="FFFFFF"/>
              </a:buClr>
              <a:buSzPts val="6400"/>
              <a:buFont typeface="Muli"/>
              <a:buNone/>
              <a:defRPr b="0" sz="6400">
                <a:solidFill>
                  <a:srgbClr val="FFFFFF"/>
                </a:solidFill>
                <a:latin typeface="Muli"/>
                <a:ea typeface="Muli"/>
                <a:cs typeface="Muli"/>
                <a:sym typeface="Muli"/>
              </a:defRPr>
            </a:lvl1pPr>
            <a:lvl2pPr lvl="1"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2pPr>
            <a:lvl3pPr lvl="2"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3pPr>
            <a:lvl4pPr lvl="3"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4pPr>
            <a:lvl5pPr lvl="4"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5pPr>
            <a:lvl6pPr lvl="5"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6pPr>
            <a:lvl7pPr lvl="6"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7pPr>
            <a:lvl8pPr lvl="7"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8pPr>
            <a:lvl9pPr lvl="8"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9pPr>
          </a:lstStyle>
          <a:p/>
        </p:txBody>
      </p:sp>
      <p:pic>
        <p:nvPicPr>
          <p:cNvPr id="127" name="Google Shape;127;p23"/>
          <p:cNvPicPr preferRelativeResize="0"/>
          <p:nvPr/>
        </p:nvPicPr>
        <p:blipFill rotWithShape="1">
          <a:blip r:embed="rId3">
            <a:alphaModFix/>
          </a:blip>
          <a:srcRect b="12866" l="9568" r="7656" t="4393"/>
          <a:stretch/>
        </p:blipFill>
        <p:spPr>
          <a:xfrm>
            <a:off x="-107250" y="-34750"/>
            <a:ext cx="5898449" cy="10320599"/>
          </a:xfrm>
          <a:prstGeom prst="rect">
            <a:avLst/>
          </a:prstGeom>
          <a:noFill/>
          <a:ln>
            <a:noFill/>
          </a:ln>
        </p:spPr>
      </p:pic>
      <p:sp>
        <p:nvSpPr>
          <p:cNvPr id="128" name="Google Shape;128;p23"/>
          <p:cNvSpPr/>
          <p:nvPr/>
        </p:nvSpPr>
        <p:spPr>
          <a:xfrm>
            <a:off x="16701019" y="656150"/>
            <a:ext cx="731230" cy="690465"/>
          </a:xfrm>
          <a:custGeom>
            <a:rect b="b" l="l" r="r" t="t"/>
            <a:pathLst>
              <a:path extrusionOk="0" h="64379" w="68180">
                <a:moveTo>
                  <a:pt x="1086" y="0"/>
                </a:moveTo>
                <a:cubicBezTo>
                  <a:pt x="465" y="0"/>
                  <a:pt x="0" y="465"/>
                  <a:pt x="0" y="1086"/>
                </a:cubicBezTo>
                <a:lnTo>
                  <a:pt x="0" y="7369"/>
                </a:lnTo>
                <a:cubicBezTo>
                  <a:pt x="0" y="14117"/>
                  <a:pt x="4809" y="17917"/>
                  <a:pt x="13574" y="17917"/>
                </a:cubicBezTo>
                <a:lnTo>
                  <a:pt x="44445" y="17917"/>
                </a:lnTo>
                <a:cubicBezTo>
                  <a:pt x="47703" y="17917"/>
                  <a:pt x="50340" y="20632"/>
                  <a:pt x="50340" y="23890"/>
                </a:cubicBezTo>
                <a:cubicBezTo>
                  <a:pt x="50340" y="27147"/>
                  <a:pt x="47703" y="29785"/>
                  <a:pt x="44445" y="29785"/>
                </a:cubicBezTo>
                <a:lnTo>
                  <a:pt x="9773" y="29785"/>
                </a:lnTo>
                <a:cubicBezTo>
                  <a:pt x="9308" y="29785"/>
                  <a:pt x="8842" y="30172"/>
                  <a:pt x="8687" y="30638"/>
                </a:cubicBezTo>
                <a:lnTo>
                  <a:pt x="543" y="63060"/>
                </a:lnTo>
                <a:cubicBezTo>
                  <a:pt x="388" y="63370"/>
                  <a:pt x="465" y="63680"/>
                  <a:pt x="698" y="63990"/>
                </a:cubicBezTo>
                <a:cubicBezTo>
                  <a:pt x="931" y="64223"/>
                  <a:pt x="1241" y="64378"/>
                  <a:pt x="1551" y="64378"/>
                </a:cubicBezTo>
                <a:lnTo>
                  <a:pt x="12566" y="64378"/>
                </a:lnTo>
                <a:cubicBezTo>
                  <a:pt x="16677" y="64378"/>
                  <a:pt x="18693" y="60965"/>
                  <a:pt x="19159" y="59181"/>
                </a:cubicBezTo>
                <a:lnTo>
                  <a:pt x="22339" y="47392"/>
                </a:lnTo>
                <a:lnTo>
                  <a:pt x="44445" y="47392"/>
                </a:lnTo>
                <a:cubicBezTo>
                  <a:pt x="57553" y="47392"/>
                  <a:pt x="68180" y="36765"/>
                  <a:pt x="68180" y="23735"/>
                </a:cubicBezTo>
                <a:cubicBezTo>
                  <a:pt x="68180" y="10626"/>
                  <a:pt x="57553" y="0"/>
                  <a:pt x="444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2">
  <p:cSld name="CUSTOM_4_2">
    <p:spTree>
      <p:nvGrpSpPr>
        <p:cNvPr id="129" name="Shape 129"/>
        <p:cNvGrpSpPr/>
        <p:nvPr/>
      </p:nvGrpSpPr>
      <p:grpSpPr>
        <a:xfrm>
          <a:off x="0" y="0"/>
          <a:ext cx="0" cy="0"/>
          <a:chOff x="0" y="0"/>
          <a:chExt cx="0" cy="0"/>
        </a:xfrm>
      </p:grpSpPr>
      <p:pic>
        <p:nvPicPr>
          <p:cNvPr id="130" name="Google Shape;130;p24"/>
          <p:cNvPicPr preferRelativeResize="0"/>
          <p:nvPr/>
        </p:nvPicPr>
        <p:blipFill>
          <a:blip r:embed="rId2">
            <a:alphaModFix/>
          </a:blip>
          <a:stretch>
            <a:fillRect/>
          </a:stretch>
        </p:blipFill>
        <p:spPr>
          <a:xfrm rot="10800000">
            <a:off x="-29853" y="-16794"/>
            <a:ext cx="18347702" cy="10320599"/>
          </a:xfrm>
          <a:prstGeom prst="rect">
            <a:avLst/>
          </a:prstGeom>
          <a:noFill/>
          <a:ln>
            <a:noFill/>
          </a:ln>
        </p:spPr>
      </p:pic>
      <p:sp>
        <p:nvSpPr>
          <p:cNvPr id="131" name="Google Shape;131;p24"/>
          <p:cNvSpPr txBox="1"/>
          <p:nvPr>
            <p:ph idx="1" type="subTitle"/>
          </p:nvPr>
        </p:nvSpPr>
        <p:spPr>
          <a:xfrm>
            <a:off x="7118050" y="5694950"/>
            <a:ext cx="9011400" cy="90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1pPr>
            <a:lvl2pPr lvl="1"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p:txBody>
      </p:sp>
      <p:sp>
        <p:nvSpPr>
          <p:cNvPr id="132" name="Google Shape;132;p24"/>
          <p:cNvSpPr txBox="1"/>
          <p:nvPr>
            <p:ph type="ctrTitle"/>
          </p:nvPr>
        </p:nvSpPr>
        <p:spPr>
          <a:xfrm>
            <a:off x="7118052" y="3731550"/>
            <a:ext cx="9164400" cy="1962000"/>
          </a:xfrm>
          <a:prstGeom prst="rect">
            <a:avLst/>
          </a:prstGeom>
        </p:spPr>
        <p:txBody>
          <a:bodyPr anchorCtr="0" anchor="ctr" bIns="0" lIns="0" spcFirstLastPara="1" rIns="0" wrap="square" tIns="0">
            <a:noAutofit/>
          </a:bodyPr>
          <a:lstStyle>
            <a:lvl1pPr lvl="0" rtl="0">
              <a:lnSpc>
                <a:spcPct val="90000"/>
              </a:lnSpc>
              <a:spcBef>
                <a:spcPts val="0"/>
              </a:spcBef>
              <a:spcAft>
                <a:spcPts val="0"/>
              </a:spcAft>
              <a:buClr>
                <a:srgbClr val="FFFFFF"/>
              </a:buClr>
              <a:buSzPts val="6400"/>
              <a:buFont typeface="Muli"/>
              <a:buNone/>
              <a:defRPr b="0" sz="6400">
                <a:solidFill>
                  <a:srgbClr val="FFFFFF"/>
                </a:solidFill>
                <a:latin typeface="Muli"/>
                <a:ea typeface="Muli"/>
                <a:cs typeface="Muli"/>
                <a:sym typeface="Muli"/>
              </a:defRPr>
            </a:lvl1pPr>
            <a:lvl2pPr lvl="1"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2pPr>
            <a:lvl3pPr lvl="2"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3pPr>
            <a:lvl4pPr lvl="3"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4pPr>
            <a:lvl5pPr lvl="4"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5pPr>
            <a:lvl6pPr lvl="5"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6pPr>
            <a:lvl7pPr lvl="6"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7pPr>
            <a:lvl8pPr lvl="7"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8pPr>
            <a:lvl9pPr lvl="8"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9pPr>
          </a:lstStyle>
          <a:p/>
        </p:txBody>
      </p:sp>
      <p:pic>
        <p:nvPicPr>
          <p:cNvPr id="133" name="Google Shape;133;p24"/>
          <p:cNvPicPr preferRelativeResize="0"/>
          <p:nvPr/>
        </p:nvPicPr>
        <p:blipFill rotWithShape="1">
          <a:blip r:embed="rId3">
            <a:alphaModFix/>
          </a:blip>
          <a:srcRect b="12866" l="9568" r="7656" t="4393"/>
          <a:stretch/>
        </p:blipFill>
        <p:spPr>
          <a:xfrm>
            <a:off x="-107250" y="-34750"/>
            <a:ext cx="5898449" cy="10320599"/>
          </a:xfrm>
          <a:prstGeom prst="rect">
            <a:avLst/>
          </a:prstGeom>
          <a:noFill/>
          <a:ln>
            <a:noFill/>
          </a:ln>
        </p:spPr>
      </p:pic>
      <p:sp>
        <p:nvSpPr>
          <p:cNvPr id="134" name="Google Shape;134;p24"/>
          <p:cNvSpPr/>
          <p:nvPr/>
        </p:nvSpPr>
        <p:spPr>
          <a:xfrm>
            <a:off x="16701019" y="656150"/>
            <a:ext cx="731230" cy="690465"/>
          </a:xfrm>
          <a:custGeom>
            <a:rect b="b" l="l" r="r" t="t"/>
            <a:pathLst>
              <a:path extrusionOk="0" h="64379" w="68180">
                <a:moveTo>
                  <a:pt x="1086" y="0"/>
                </a:moveTo>
                <a:cubicBezTo>
                  <a:pt x="465" y="0"/>
                  <a:pt x="0" y="465"/>
                  <a:pt x="0" y="1086"/>
                </a:cubicBezTo>
                <a:lnTo>
                  <a:pt x="0" y="7369"/>
                </a:lnTo>
                <a:cubicBezTo>
                  <a:pt x="0" y="14117"/>
                  <a:pt x="4809" y="17917"/>
                  <a:pt x="13574" y="17917"/>
                </a:cubicBezTo>
                <a:lnTo>
                  <a:pt x="44445" y="17917"/>
                </a:lnTo>
                <a:cubicBezTo>
                  <a:pt x="47703" y="17917"/>
                  <a:pt x="50340" y="20632"/>
                  <a:pt x="50340" y="23890"/>
                </a:cubicBezTo>
                <a:cubicBezTo>
                  <a:pt x="50340" y="27147"/>
                  <a:pt x="47703" y="29785"/>
                  <a:pt x="44445" y="29785"/>
                </a:cubicBezTo>
                <a:lnTo>
                  <a:pt x="9773" y="29785"/>
                </a:lnTo>
                <a:cubicBezTo>
                  <a:pt x="9308" y="29785"/>
                  <a:pt x="8842" y="30172"/>
                  <a:pt x="8687" y="30638"/>
                </a:cubicBezTo>
                <a:lnTo>
                  <a:pt x="543" y="63060"/>
                </a:lnTo>
                <a:cubicBezTo>
                  <a:pt x="388" y="63370"/>
                  <a:pt x="465" y="63680"/>
                  <a:pt x="698" y="63990"/>
                </a:cubicBezTo>
                <a:cubicBezTo>
                  <a:pt x="931" y="64223"/>
                  <a:pt x="1241" y="64378"/>
                  <a:pt x="1551" y="64378"/>
                </a:cubicBezTo>
                <a:lnTo>
                  <a:pt x="12566" y="64378"/>
                </a:lnTo>
                <a:cubicBezTo>
                  <a:pt x="16677" y="64378"/>
                  <a:pt x="18693" y="60965"/>
                  <a:pt x="19159" y="59181"/>
                </a:cubicBezTo>
                <a:lnTo>
                  <a:pt x="22339" y="47392"/>
                </a:lnTo>
                <a:lnTo>
                  <a:pt x="44445" y="47392"/>
                </a:lnTo>
                <a:cubicBezTo>
                  <a:pt x="57553" y="47392"/>
                  <a:pt x="68180" y="36765"/>
                  <a:pt x="68180" y="23735"/>
                </a:cubicBezTo>
                <a:cubicBezTo>
                  <a:pt x="68180" y="10626"/>
                  <a:pt x="57553" y="0"/>
                  <a:pt x="444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135" name="Google Shape;135;p24"/>
          <p:cNvPicPr preferRelativeResize="0"/>
          <p:nvPr/>
        </p:nvPicPr>
        <p:blipFill rotWithShape="1">
          <a:blip r:embed="rId4">
            <a:alphaModFix/>
          </a:blip>
          <a:srcRect b="0" l="0" r="44549" t="0"/>
          <a:stretch/>
        </p:blipFill>
        <p:spPr>
          <a:xfrm>
            <a:off x="-104700" y="1086350"/>
            <a:ext cx="7281399" cy="875435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p:cSld name="CUSTOM_4_1">
    <p:spTree>
      <p:nvGrpSpPr>
        <p:cNvPr id="136" name="Shape 136"/>
        <p:cNvGrpSpPr/>
        <p:nvPr/>
      </p:nvGrpSpPr>
      <p:grpSpPr>
        <a:xfrm>
          <a:off x="0" y="0"/>
          <a:ext cx="0" cy="0"/>
          <a:chOff x="0" y="0"/>
          <a:chExt cx="0" cy="0"/>
        </a:xfrm>
      </p:grpSpPr>
      <p:pic>
        <p:nvPicPr>
          <p:cNvPr id="137" name="Google Shape;137;p25"/>
          <p:cNvPicPr preferRelativeResize="0"/>
          <p:nvPr/>
        </p:nvPicPr>
        <p:blipFill>
          <a:blip r:embed="rId2">
            <a:alphaModFix/>
          </a:blip>
          <a:stretch>
            <a:fillRect/>
          </a:stretch>
        </p:blipFill>
        <p:spPr>
          <a:xfrm rot="10800000">
            <a:off x="-29853" y="-16794"/>
            <a:ext cx="18347702" cy="10320599"/>
          </a:xfrm>
          <a:prstGeom prst="rect">
            <a:avLst/>
          </a:prstGeom>
          <a:noFill/>
          <a:ln>
            <a:noFill/>
          </a:ln>
        </p:spPr>
      </p:pic>
      <p:sp>
        <p:nvSpPr>
          <p:cNvPr id="138" name="Google Shape;138;p25"/>
          <p:cNvSpPr txBox="1"/>
          <p:nvPr>
            <p:ph idx="1" type="subTitle"/>
          </p:nvPr>
        </p:nvSpPr>
        <p:spPr>
          <a:xfrm>
            <a:off x="5274679" y="5694950"/>
            <a:ext cx="9011400" cy="90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1pPr>
            <a:lvl2pPr lvl="1"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p:txBody>
      </p:sp>
      <p:sp>
        <p:nvSpPr>
          <p:cNvPr id="139" name="Google Shape;139;p25"/>
          <p:cNvSpPr txBox="1"/>
          <p:nvPr>
            <p:ph type="ctrTitle"/>
          </p:nvPr>
        </p:nvSpPr>
        <p:spPr>
          <a:xfrm>
            <a:off x="5274700" y="3731550"/>
            <a:ext cx="10369200" cy="1962000"/>
          </a:xfrm>
          <a:prstGeom prst="rect">
            <a:avLst/>
          </a:prstGeom>
        </p:spPr>
        <p:txBody>
          <a:bodyPr anchorCtr="0" anchor="ctr" bIns="0" lIns="0" spcFirstLastPara="1" rIns="0" wrap="square" tIns="0">
            <a:noAutofit/>
          </a:bodyPr>
          <a:lstStyle>
            <a:lvl1pPr lvl="0" rtl="0">
              <a:lnSpc>
                <a:spcPct val="90000"/>
              </a:lnSpc>
              <a:spcBef>
                <a:spcPts val="0"/>
              </a:spcBef>
              <a:spcAft>
                <a:spcPts val="0"/>
              </a:spcAft>
              <a:buClr>
                <a:srgbClr val="FFFFFF"/>
              </a:buClr>
              <a:buSzPts val="6400"/>
              <a:buFont typeface="Muli"/>
              <a:buNone/>
              <a:defRPr b="0" sz="6400">
                <a:solidFill>
                  <a:srgbClr val="FFFFFF"/>
                </a:solidFill>
                <a:latin typeface="Muli"/>
                <a:ea typeface="Muli"/>
                <a:cs typeface="Muli"/>
                <a:sym typeface="Muli"/>
              </a:defRPr>
            </a:lvl1pPr>
            <a:lvl2pPr lvl="1"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2pPr>
            <a:lvl3pPr lvl="2"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3pPr>
            <a:lvl4pPr lvl="3"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4pPr>
            <a:lvl5pPr lvl="4"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5pPr>
            <a:lvl6pPr lvl="5"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6pPr>
            <a:lvl7pPr lvl="6"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7pPr>
            <a:lvl8pPr lvl="7"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8pPr>
            <a:lvl9pPr lvl="8"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9pPr>
          </a:lstStyle>
          <a:p/>
        </p:txBody>
      </p:sp>
      <p:pic>
        <p:nvPicPr>
          <p:cNvPr id="140" name="Google Shape;140;p25"/>
          <p:cNvPicPr preferRelativeResize="0"/>
          <p:nvPr/>
        </p:nvPicPr>
        <p:blipFill rotWithShape="1">
          <a:blip r:embed="rId3">
            <a:alphaModFix/>
          </a:blip>
          <a:srcRect b="1613" l="8725" r="0" t="4047"/>
          <a:stretch/>
        </p:blipFill>
        <p:spPr>
          <a:xfrm>
            <a:off x="-107250" y="-33600"/>
            <a:ext cx="5704600" cy="10320599"/>
          </a:xfrm>
          <a:prstGeom prst="rect">
            <a:avLst/>
          </a:prstGeom>
          <a:noFill/>
          <a:ln>
            <a:noFill/>
          </a:ln>
        </p:spPr>
      </p:pic>
      <p:sp>
        <p:nvSpPr>
          <p:cNvPr id="141" name="Google Shape;141;p25"/>
          <p:cNvSpPr/>
          <p:nvPr/>
        </p:nvSpPr>
        <p:spPr>
          <a:xfrm>
            <a:off x="16701019" y="656150"/>
            <a:ext cx="731230" cy="690465"/>
          </a:xfrm>
          <a:custGeom>
            <a:rect b="b" l="l" r="r" t="t"/>
            <a:pathLst>
              <a:path extrusionOk="0" h="64379" w="68180">
                <a:moveTo>
                  <a:pt x="1086" y="0"/>
                </a:moveTo>
                <a:cubicBezTo>
                  <a:pt x="465" y="0"/>
                  <a:pt x="0" y="465"/>
                  <a:pt x="0" y="1086"/>
                </a:cubicBezTo>
                <a:lnTo>
                  <a:pt x="0" y="7369"/>
                </a:lnTo>
                <a:cubicBezTo>
                  <a:pt x="0" y="14117"/>
                  <a:pt x="4809" y="17917"/>
                  <a:pt x="13574" y="17917"/>
                </a:cubicBezTo>
                <a:lnTo>
                  <a:pt x="44445" y="17917"/>
                </a:lnTo>
                <a:cubicBezTo>
                  <a:pt x="47703" y="17917"/>
                  <a:pt x="50340" y="20632"/>
                  <a:pt x="50340" y="23890"/>
                </a:cubicBezTo>
                <a:cubicBezTo>
                  <a:pt x="50340" y="27147"/>
                  <a:pt x="47703" y="29785"/>
                  <a:pt x="44445" y="29785"/>
                </a:cubicBezTo>
                <a:lnTo>
                  <a:pt x="9773" y="29785"/>
                </a:lnTo>
                <a:cubicBezTo>
                  <a:pt x="9308" y="29785"/>
                  <a:pt x="8842" y="30172"/>
                  <a:pt x="8687" y="30638"/>
                </a:cubicBezTo>
                <a:lnTo>
                  <a:pt x="543" y="63060"/>
                </a:lnTo>
                <a:cubicBezTo>
                  <a:pt x="388" y="63370"/>
                  <a:pt x="465" y="63680"/>
                  <a:pt x="698" y="63990"/>
                </a:cubicBezTo>
                <a:cubicBezTo>
                  <a:pt x="931" y="64223"/>
                  <a:pt x="1241" y="64378"/>
                  <a:pt x="1551" y="64378"/>
                </a:cubicBezTo>
                <a:lnTo>
                  <a:pt x="12566" y="64378"/>
                </a:lnTo>
                <a:cubicBezTo>
                  <a:pt x="16677" y="64378"/>
                  <a:pt x="18693" y="60965"/>
                  <a:pt x="19159" y="59181"/>
                </a:cubicBezTo>
                <a:lnTo>
                  <a:pt x="22339" y="47392"/>
                </a:lnTo>
                <a:lnTo>
                  <a:pt x="44445" y="47392"/>
                </a:lnTo>
                <a:cubicBezTo>
                  <a:pt x="57553" y="47392"/>
                  <a:pt x="68180" y="36765"/>
                  <a:pt x="68180" y="23735"/>
                </a:cubicBezTo>
                <a:cubicBezTo>
                  <a:pt x="68180" y="10626"/>
                  <a:pt x="57553" y="0"/>
                  <a:pt x="444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1">
  <p:cSld name="CUSTOM_4_1_1">
    <p:spTree>
      <p:nvGrpSpPr>
        <p:cNvPr id="142" name="Shape 142"/>
        <p:cNvGrpSpPr/>
        <p:nvPr/>
      </p:nvGrpSpPr>
      <p:grpSpPr>
        <a:xfrm>
          <a:off x="0" y="0"/>
          <a:ext cx="0" cy="0"/>
          <a:chOff x="0" y="0"/>
          <a:chExt cx="0" cy="0"/>
        </a:xfrm>
      </p:grpSpPr>
      <p:pic>
        <p:nvPicPr>
          <p:cNvPr id="143" name="Google Shape;143;p26"/>
          <p:cNvPicPr preferRelativeResize="0"/>
          <p:nvPr/>
        </p:nvPicPr>
        <p:blipFill>
          <a:blip r:embed="rId2">
            <a:alphaModFix/>
          </a:blip>
          <a:stretch>
            <a:fillRect/>
          </a:stretch>
        </p:blipFill>
        <p:spPr>
          <a:xfrm rot="10800000">
            <a:off x="-29853" y="-16794"/>
            <a:ext cx="18347702" cy="10320599"/>
          </a:xfrm>
          <a:prstGeom prst="rect">
            <a:avLst/>
          </a:prstGeom>
          <a:noFill/>
          <a:ln>
            <a:noFill/>
          </a:ln>
        </p:spPr>
      </p:pic>
      <p:sp>
        <p:nvSpPr>
          <p:cNvPr id="144" name="Google Shape;144;p26"/>
          <p:cNvSpPr txBox="1"/>
          <p:nvPr>
            <p:ph idx="1" type="subTitle"/>
          </p:nvPr>
        </p:nvSpPr>
        <p:spPr>
          <a:xfrm>
            <a:off x="5274679" y="5694950"/>
            <a:ext cx="9011400" cy="90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1pPr>
            <a:lvl2pPr lvl="1"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p:txBody>
      </p:sp>
      <p:sp>
        <p:nvSpPr>
          <p:cNvPr id="145" name="Google Shape;145;p26"/>
          <p:cNvSpPr txBox="1"/>
          <p:nvPr>
            <p:ph type="ctrTitle"/>
          </p:nvPr>
        </p:nvSpPr>
        <p:spPr>
          <a:xfrm>
            <a:off x="5274700" y="3731550"/>
            <a:ext cx="10369200" cy="1962000"/>
          </a:xfrm>
          <a:prstGeom prst="rect">
            <a:avLst/>
          </a:prstGeom>
        </p:spPr>
        <p:txBody>
          <a:bodyPr anchorCtr="0" anchor="ctr" bIns="0" lIns="0" spcFirstLastPara="1" rIns="0" wrap="square" tIns="0">
            <a:noAutofit/>
          </a:bodyPr>
          <a:lstStyle>
            <a:lvl1pPr lvl="0" rtl="0">
              <a:lnSpc>
                <a:spcPct val="90000"/>
              </a:lnSpc>
              <a:spcBef>
                <a:spcPts val="0"/>
              </a:spcBef>
              <a:spcAft>
                <a:spcPts val="0"/>
              </a:spcAft>
              <a:buClr>
                <a:srgbClr val="FFFFFF"/>
              </a:buClr>
              <a:buSzPts val="6400"/>
              <a:buFont typeface="Muli"/>
              <a:buNone/>
              <a:defRPr b="0" sz="6400">
                <a:solidFill>
                  <a:srgbClr val="FFFFFF"/>
                </a:solidFill>
                <a:latin typeface="Muli"/>
                <a:ea typeface="Muli"/>
                <a:cs typeface="Muli"/>
                <a:sym typeface="Muli"/>
              </a:defRPr>
            </a:lvl1pPr>
            <a:lvl2pPr lvl="1"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2pPr>
            <a:lvl3pPr lvl="2"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3pPr>
            <a:lvl4pPr lvl="3"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4pPr>
            <a:lvl5pPr lvl="4"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5pPr>
            <a:lvl6pPr lvl="5"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6pPr>
            <a:lvl7pPr lvl="6"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7pPr>
            <a:lvl8pPr lvl="7"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8pPr>
            <a:lvl9pPr lvl="8" rtl="0">
              <a:lnSpc>
                <a:spcPct val="90000"/>
              </a:lnSpc>
              <a:spcBef>
                <a:spcPts val="0"/>
              </a:spcBef>
              <a:spcAft>
                <a:spcPts val="0"/>
              </a:spcAft>
              <a:buClr>
                <a:srgbClr val="FFFFFF"/>
              </a:buClr>
              <a:buSzPts val="12000"/>
              <a:buFont typeface="Muli"/>
              <a:buNone/>
              <a:defRPr b="0" sz="12000">
                <a:solidFill>
                  <a:srgbClr val="FFFFFF"/>
                </a:solidFill>
                <a:latin typeface="Muli"/>
                <a:ea typeface="Muli"/>
                <a:cs typeface="Muli"/>
                <a:sym typeface="Muli"/>
              </a:defRPr>
            </a:lvl9pPr>
          </a:lstStyle>
          <a:p/>
        </p:txBody>
      </p:sp>
      <p:pic>
        <p:nvPicPr>
          <p:cNvPr id="146" name="Google Shape;146;p26"/>
          <p:cNvPicPr preferRelativeResize="0"/>
          <p:nvPr/>
        </p:nvPicPr>
        <p:blipFill rotWithShape="1">
          <a:blip r:embed="rId3">
            <a:alphaModFix/>
          </a:blip>
          <a:srcRect b="1564" l="7986" r="0" t="3640"/>
          <a:stretch/>
        </p:blipFill>
        <p:spPr>
          <a:xfrm>
            <a:off x="-140859" y="-16800"/>
            <a:ext cx="5704600" cy="10287000"/>
          </a:xfrm>
          <a:prstGeom prst="rect">
            <a:avLst/>
          </a:prstGeom>
          <a:noFill/>
          <a:ln>
            <a:noFill/>
          </a:ln>
        </p:spPr>
      </p:pic>
      <p:sp>
        <p:nvSpPr>
          <p:cNvPr id="147" name="Google Shape;147;p26"/>
          <p:cNvSpPr/>
          <p:nvPr/>
        </p:nvSpPr>
        <p:spPr>
          <a:xfrm>
            <a:off x="16701019" y="656150"/>
            <a:ext cx="731230" cy="690465"/>
          </a:xfrm>
          <a:custGeom>
            <a:rect b="b" l="l" r="r" t="t"/>
            <a:pathLst>
              <a:path extrusionOk="0" h="64379" w="68180">
                <a:moveTo>
                  <a:pt x="1086" y="0"/>
                </a:moveTo>
                <a:cubicBezTo>
                  <a:pt x="465" y="0"/>
                  <a:pt x="0" y="465"/>
                  <a:pt x="0" y="1086"/>
                </a:cubicBezTo>
                <a:lnTo>
                  <a:pt x="0" y="7369"/>
                </a:lnTo>
                <a:cubicBezTo>
                  <a:pt x="0" y="14117"/>
                  <a:pt x="4809" y="17917"/>
                  <a:pt x="13574" y="17917"/>
                </a:cubicBezTo>
                <a:lnTo>
                  <a:pt x="44445" y="17917"/>
                </a:lnTo>
                <a:cubicBezTo>
                  <a:pt x="47703" y="17917"/>
                  <a:pt x="50340" y="20632"/>
                  <a:pt x="50340" y="23890"/>
                </a:cubicBezTo>
                <a:cubicBezTo>
                  <a:pt x="50340" y="27147"/>
                  <a:pt x="47703" y="29785"/>
                  <a:pt x="44445" y="29785"/>
                </a:cubicBezTo>
                <a:lnTo>
                  <a:pt x="9773" y="29785"/>
                </a:lnTo>
                <a:cubicBezTo>
                  <a:pt x="9308" y="29785"/>
                  <a:pt x="8842" y="30172"/>
                  <a:pt x="8687" y="30638"/>
                </a:cubicBezTo>
                <a:lnTo>
                  <a:pt x="543" y="63060"/>
                </a:lnTo>
                <a:cubicBezTo>
                  <a:pt x="388" y="63370"/>
                  <a:pt x="465" y="63680"/>
                  <a:pt x="698" y="63990"/>
                </a:cubicBezTo>
                <a:cubicBezTo>
                  <a:pt x="931" y="64223"/>
                  <a:pt x="1241" y="64378"/>
                  <a:pt x="1551" y="64378"/>
                </a:cubicBezTo>
                <a:lnTo>
                  <a:pt x="12566" y="64378"/>
                </a:lnTo>
                <a:cubicBezTo>
                  <a:pt x="16677" y="64378"/>
                  <a:pt x="18693" y="60965"/>
                  <a:pt x="19159" y="59181"/>
                </a:cubicBezTo>
                <a:lnTo>
                  <a:pt x="22339" y="47392"/>
                </a:lnTo>
                <a:lnTo>
                  <a:pt x="44445" y="47392"/>
                </a:lnTo>
                <a:cubicBezTo>
                  <a:pt x="57553" y="47392"/>
                  <a:pt x="68180" y="36765"/>
                  <a:pt x="68180" y="23735"/>
                </a:cubicBezTo>
                <a:cubicBezTo>
                  <a:pt x="68180" y="10626"/>
                  <a:pt x="57553" y="0"/>
                  <a:pt x="444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1 1">
  <p:cSld name="CUSTOM_4_1_1_1">
    <p:spTree>
      <p:nvGrpSpPr>
        <p:cNvPr id="148" name="Shape 148"/>
        <p:cNvGrpSpPr/>
        <p:nvPr/>
      </p:nvGrpSpPr>
      <p:grpSpPr>
        <a:xfrm>
          <a:off x="0" y="0"/>
          <a:ext cx="0" cy="0"/>
          <a:chOff x="0" y="0"/>
          <a:chExt cx="0" cy="0"/>
        </a:xfrm>
      </p:grpSpPr>
      <p:sp>
        <p:nvSpPr>
          <p:cNvPr id="149" name="Google Shape;149;p27"/>
          <p:cNvSpPr txBox="1"/>
          <p:nvPr>
            <p:ph idx="1" type="subTitle"/>
          </p:nvPr>
        </p:nvSpPr>
        <p:spPr>
          <a:xfrm>
            <a:off x="5274679" y="5694950"/>
            <a:ext cx="9011400" cy="90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rgbClr val="F52F41"/>
              </a:buClr>
              <a:buSzPts val="3600"/>
              <a:buFont typeface="Muli"/>
              <a:buNone/>
              <a:defRPr sz="3600">
                <a:solidFill>
                  <a:srgbClr val="F52F41"/>
                </a:solidFill>
                <a:latin typeface="Muli"/>
                <a:ea typeface="Muli"/>
                <a:cs typeface="Muli"/>
                <a:sym typeface="Muli"/>
              </a:defRPr>
            </a:lvl1pPr>
            <a:lvl2pPr lvl="1" rtl="0">
              <a:lnSpc>
                <a:spcPct val="100000"/>
              </a:lnSpc>
              <a:spcBef>
                <a:spcPts val="0"/>
              </a:spcBef>
              <a:spcAft>
                <a:spcPts val="0"/>
              </a:spcAft>
              <a:buClr>
                <a:srgbClr val="F52F41"/>
              </a:buClr>
              <a:buSzPts val="3600"/>
              <a:buFont typeface="Muli"/>
              <a:buNone/>
              <a:defRPr sz="3600">
                <a:solidFill>
                  <a:srgbClr val="F52F41"/>
                </a:solidFill>
                <a:latin typeface="Muli"/>
                <a:ea typeface="Muli"/>
                <a:cs typeface="Muli"/>
                <a:sym typeface="Muli"/>
              </a:defRPr>
            </a:lvl2pPr>
            <a:lvl3pPr lvl="2" rtl="0">
              <a:lnSpc>
                <a:spcPct val="100000"/>
              </a:lnSpc>
              <a:spcBef>
                <a:spcPts val="0"/>
              </a:spcBef>
              <a:spcAft>
                <a:spcPts val="0"/>
              </a:spcAft>
              <a:buClr>
                <a:srgbClr val="F52F41"/>
              </a:buClr>
              <a:buSzPts val="3600"/>
              <a:buFont typeface="Muli"/>
              <a:buNone/>
              <a:defRPr sz="3600">
                <a:solidFill>
                  <a:srgbClr val="F52F41"/>
                </a:solidFill>
                <a:latin typeface="Muli"/>
                <a:ea typeface="Muli"/>
                <a:cs typeface="Muli"/>
                <a:sym typeface="Muli"/>
              </a:defRPr>
            </a:lvl3pPr>
            <a:lvl4pPr lvl="3" rtl="0">
              <a:lnSpc>
                <a:spcPct val="100000"/>
              </a:lnSpc>
              <a:spcBef>
                <a:spcPts val="0"/>
              </a:spcBef>
              <a:spcAft>
                <a:spcPts val="0"/>
              </a:spcAft>
              <a:buClr>
                <a:srgbClr val="F52F41"/>
              </a:buClr>
              <a:buSzPts val="3600"/>
              <a:buFont typeface="Muli"/>
              <a:buNone/>
              <a:defRPr sz="3600">
                <a:solidFill>
                  <a:srgbClr val="F52F41"/>
                </a:solidFill>
                <a:latin typeface="Muli"/>
                <a:ea typeface="Muli"/>
                <a:cs typeface="Muli"/>
                <a:sym typeface="Muli"/>
              </a:defRPr>
            </a:lvl4pPr>
            <a:lvl5pPr lvl="4" rtl="0">
              <a:lnSpc>
                <a:spcPct val="100000"/>
              </a:lnSpc>
              <a:spcBef>
                <a:spcPts val="0"/>
              </a:spcBef>
              <a:spcAft>
                <a:spcPts val="0"/>
              </a:spcAft>
              <a:buClr>
                <a:srgbClr val="F52F41"/>
              </a:buClr>
              <a:buSzPts val="3600"/>
              <a:buFont typeface="Muli"/>
              <a:buNone/>
              <a:defRPr sz="3600">
                <a:solidFill>
                  <a:srgbClr val="F52F41"/>
                </a:solidFill>
                <a:latin typeface="Muli"/>
                <a:ea typeface="Muli"/>
                <a:cs typeface="Muli"/>
                <a:sym typeface="Muli"/>
              </a:defRPr>
            </a:lvl5pPr>
            <a:lvl6pPr lvl="5" rtl="0">
              <a:lnSpc>
                <a:spcPct val="100000"/>
              </a:lnSpc>
              <a:spcBef>
                <a:spcPts val="0"/>
              </a:spcBef>
              <a:spcAft>
                <a:spcPts val="0"/>
              </a:spcAft>
              <a:buClr>
                <a:srgbClr val="F52F41"/>
              </a:buClr>
              <a:buSzPts val="3600"/>
              <a:buFont typeface="Muli"/>
              <a:buNone/>
              <a:defRPr sz="3600">
                <a:solidFill>
                  <a:srgbClr val="F52F41"/>
                </a:solidFill>
                <a:latin typeface="Muli"/>
                <a:ea typeface="Muli"/>
                <a:cs typeface="Muli"/>
                <a:sym typeface="Muli"/>
              </a:defRPr>
            </a:lvl6pPr>
            <a:lvl7pPr lvl="6" rtl="0">
              <a:lnSpc>
                <a:spcPct val="100000"/>
              </a:lnSpc>
              <a:spcBef>
                <a:spcPts val="0"/>
              </a:spcBef>
              <a:spcAft>
                <a:spcPts val="0"/>
              </a:spcAft>
              <a:buClr>
                <a:srgbClr val="F52F41"/>
              </a:buClr>
              <a:buSzPts val="3600"/>
              <a:buFont typeface="Muli"/>
              <a:buNone/>
              <a:defRPr sz="3600">
                <a:solidFill>
                  <a:srgbClr val="F52F41"/>
                </a:solidFill>
                <a:latin typeface="Muli"/>
                <a:ea typeface="Muli"/>
                <a:cs typeface="Muli"/>
                <a:sym typeface="Muli"/>
              </a:defRPr>
            </a:lvl7pPr>
            <a:lvl8pPr lvl="7" rtl="0">
              <a:lnSpc>
                <a:spcPct val="100000"/>
              </a:lnSpc>
              <a:spcBef>
                <a:spcPts val="0"/>
              </a:spcBef>
              <a:spcAft>
                <a:spcPts val="0"/>
              </a:spcAft>
              <a:buClr>
                <a:srgbClr val="F52F41"/>
              </a:buClr>
              <a:buSzPts val="3600"/>
              <a:buFont typeface="Muli"/>
              <a:buNone/>
              <a:defRPr sz="3600">
                <a:solidFill>
                  <a:srgbClr val="F52F41"/>
                </a:solidFill>
                <a:latin typeface="Muli"/>
                <a:ea typeface="Muli"/>
                <a:cs typeface="Muli"/>
                <a:sym typeface="Muli"/>
              </a:defRPr>
            </a:lvl8pPr>
            <a:lvl9pPr lvl="8" rtl="0">
              <a:lnSpc>
                <a:spcPct val="100000"/>
              </a:lnSpc>
              <a:spcBef>
                <a:spcPts val="0"/>
              </a:spcBef>
              <a:spcAft>
                <a:spcPts val="0"/>
              </a:spcAft>
              <a:buClr>
                <a:srgbClr val="F52F41"/>
              </a:buClr>
              <a:buSzPts val="3600"/>
              <a:buFont typeface="Muli"/>
              <a:buNone/>
              <a:defRPr sz="3600">
                <a:solidFill>
                  <a:srgbClr val="F52F41"/>
                </a:solidFill>
                <a:latin typeface="Muli"/>
                <a:ea typeface="Muli"/>
                <a:cs typeface="Muli"/>
                <a:sym typeface="Muli"/>
              </a:defRPr>
            </a:lvl9pPr>
          </a:lstStyle>
          <a:p/>
        </p:txBody>
      </p:sp>
      <p:sp>
        <p:nvSpPr>
          <p:cNvPr id="150" name="Google Shape;150;p27"/>
          <p:cNvSpPr txBox="1"/>
          <p:nvPr>
            <p:ph type="ctrTitle"/>
          </p:nvPr>
        </p:nvSpPr>
        <p:spPr>
          <a:xfrm>
            <a:off x="5274700" y="3731550"/>
            <a:ext cx="10369200" cy="1962000"/>
          </a:xfrm>
          <a:prstGeom prst="rect">
            <a:avLst/>
          </a:prstGeom>
        </p:spPr>
        <p:txBody>
          <a:bodyPr anchorCtr="0" anchor="ctr" bIns="0" lIns="0" spcFirstLastPara="1" rIns="0" wrap="square" tIns="0">
            <a:noAutofit/>
          </a:bodyPr>
          <a:lstStyle>
            <a:lvl1pPr lvl="0" rtl="0">
              <a:lnSpc>
                <a:spcPct val="90000"/>
              </a:lnSpc>
              <a:spcBef>
                <a:spcPts val="0"/>
              </a:spcBef>
              <a:spcAft>
                <a:spcPts val="0"/>
              </a:spcAft>
              <a:buClr>
                <a:srgbClr val="F52F41"/>
              </a:buClr>
              <a:buSzPts val="6400"/>
              <a:buFont typeface="Muli"/>
              <a:buNone/>
              <a:defRPr b="0" sz="6400">
                <a:solidFill>
                  <a:srgbClr val="F52F41"/>
                </a:solidFill>
                <a:latin typeface="Muli"/>
                <a:ea typeface="Muli"/>
                <a:cs typeface="Muli"/>
                <a:sym typeface="Muli"/>
              </a:defRPr>
            </a:lvl1pPr>
            <a:lvl2pPr lvl="1" rtl="0">
              <a:lnSpc>
                <a:spcPct val="90000"/>
              </a:lnSpc>
              <a:spcBef>
                <a:spcPts val="0"/>
              </a:spcBef>
              <a:spcAft>
                <a:spcPts val="0"/>
              </a:spcAft>
              <a:buClr>
                <a:srgbClr val="F52F41"/>
              </a:buClr>
              <a:buSzPts val="12000"/>
              <a:buFont typeface="Muli"/>
              <a:buNone/>
              <a:defRPr b="0" sz="12000">
                <a:solidFill>
                  <a:srgbClr val="F52F41"/>
                </a:solidFill>
                <a:latin typeface="Muli"/>
                <a:ea typeface="Muli"/>
                <a:cs typeface="Muli"/>
                <a:sym typeface="Muli"/>
              </a:defRPr>
            </a:lvl2pPr>
            <a:lvl3pPr lvl="2" rtl="0">
              <a:lnSpc>
                <a:spcPct val="90000"/>
              </a:lnSpc>
              <a:spcBef>
                <a:spcPts val="0"/>
              </a:spcBef>
              <a:spcAft>
                <a:spcPts val="0"/>
              </a:spcAft>
              <a:buClr>
                <a:srgbClr val="F52F41"/>
              </a:buClr>
              <a:buSzPts val="12000"/>
              <a:buFont typeface="Muli"/>
              <a:buNone/>
              <a:defRPr b="0" sz="12000">
                <a:solidFill>
                  <a:srgbClr val="F52F41"/>
                </a:solidFill>
                <a:latin typeface="Muli"/>
                <a:ea typeface="Muli"/>
                <a:cs typeface="Muli"/>
                <a:sym typeface="Muli"/>
              </a:defRPr>
            </a:lvl3pPr>
            <a:lvl4pPr lvl="3" rtl="0">
              <a:lnSpc>
                <a:spcPct val="90000"/>
              </a:lnSpc>
              <a:spcBef>
                <a:spcPts val="0"/>
              </a:spcBef>
              <a:spcAft>
                <a:spcPts val="0"/>
              </a:spcAft>
              <a:buClr>
                <a:srgbClr val="F52F41"/>
              </a:buClr>
              <a:buSzPts val="12000"/>
              <a:buFont typeface="Muli"/>
              <a:buNone/>
              <a:defRPr b="0" sz="12000">
                <a:solidFill>
                  <a:srgbClr val="F52F41"/>
                </a:solidFill>
                <a:latin typeface="Muli"/>
                <a:ea typeface="Muli"/>
                <a:cs typeface="Muli"/>
                <a:sym typeface="Muli"/>
              </a:defRPr>
            </a:lvl4pPr>
            <a:lvl5pPr lvl="4" rtl="0">
              <a:lnSpc>
                <a:spcPct val="90000"/>
              </a:lnSpc>
              <a:spcBef>
                <a:spcPts val="0"/>
              </a:spcBef>
              <a:spcAft>
                <a:spcPts val="0"/>
              </a:spcAft>
              <a:buClr>
                <a:srgbClr val="F52F41"/>
              </a:buClr>
              <a:buSzPts val="12000"/>
              <a:buFont typeface="Muli"/>
              <a:buNone/>
              <a:defRPr b="0" sz="12000">
                <a:solidFill>
                  <a:srgbClr val="F52F41"/>
                </a:solidFill>
                <a:latin typeface="Muli"/>
                <a:ea typeface="Muli"/>
                <a:cs typeface="Muli"/>
                <a:sym typeface="Muli"/>
              </a:defRPr>
            </a:lvl5pPr>
            <a:lvl6pPr lvl="5" rtl="0">
              <a:lnSpc>
                <a:spcPct val="90000"/>
              </a:lnSpc>
              <a:spcBef>
                <a:spcPts val="0"/>
              </a:spcBef>
              <a:spcAft>
                <a:spcPts val="0"/>
              </a:spcAft>
              <a:buClr>
                <a:srgbClr val="F52F41"/>
              </a:buClr>
              <a:buSzPts val="12000"/>
              <a:buFont typeface="Muli"/>
              <a:buNone/>
              <a:defRPr b="0" sz="12000">
                <a:solidFill>
                  <a:srgbClr val="F52F41"/>
                </a:solidFill>
                <a:latin typeface="Muli"/>
                <a:ea typeface="Muli"/>
                <a:cs typeface="Muli"/>
                <a:sym typeface="Muli"/>
              </a:defRPr>
            </a:lvl6pPr>
            <a:lvl7pPr lvl="6" rtl="0">
              <a:lnSpc>
                <a:spcPct val="90000"/>
              </a:lnSpc>
              <a:spcBef>
                <a:spcPts val="0"/>
              </a:spcBef>
              <a:spcAft>
                <a:spcPts val="0"/>
              </a:spcAft>
              <a:buClr>
                <a:srgbClr val="F52F41"/>
              </a:buClr>
              <a:buSzPts val="12000"/>
              <a:buFont typeface="Muli"/>
              <a:buNone/>
              <a:defRPr b="0" sz="12000">
                <a:solidFill>
                  <a:srgbClr val="F52F41"/>
                </a:solidFill>
                <a:latin typeface="Muli"/>
                <a:ea typeface="Muli"/>
                <a:cs typeface="Muli"/>
                <a:sym typeface="Muli"/>
              </a:defRPr>
            </a:lvl7pPr>
            <a:lvl8pPr lvl="7" rtl="0">
              <a:lnSpc>
                <a:spcPct val="90000"/>
              </a:lnSpc>
              <a:spcBef>
                <a:spcPts val="0"/>
              </a:spcBef>
              <a:spcAft>
                <a:spcPts val="0"/>
              </a:spcAft>
              <a:buClr>
                <a:srgbClr val="F52F41"/>
              </a:buClr>
              <a:buSzPts val="12000"/>
              <a:buFont typeface="Muli"/>
              <a:buNone/>
              <a:defRPr b="0" sz="12000">
                <a:solidFill>
                  <a:srgbClr val="F52F41"/>
                </a:solidFill>
                <a:latin typeface="Muli"/>
                <a:ea typeface="Muli"/>
                <a:cs typeface="Muli"/>
                <a:sym typeface="Muli"/>
              </a:defRPr>
            </a:lvl8pPr>
            <a:lvl9pPr lvl="8" rtl="0">
              <a:lnSpc>
                <a:spcPct val="90000"/>
              </a:lnSpc>
              <a:spcBef>
                <a:spcPts val="0"/>
              </a:spcBef>
              <a:spcAft>
                <a:spcPts val="0"/>
              </a:spcAft>
              <a:buClr>
                <a:srgbClr val="F52F41"/>
              </a:buClr>
              <a:buSzPts val="12000"/>
              <a:buFont typeface="Muli"/>
              <a:buNone/>
              <a:defRPr b="0" sz="12000">
                <a:solidFill>
                  <a:srgbClr val="F52F41"/>
                </a:solidFill>
                <a:latin typeface="Muli"/>
                <a:ea typeface="Muli"/>
                <a:cs typeface="Muli"/>
                <a:sym typeface="Muli"/>
              </a:defRPr>
            </a:lvl9pPr>
          </a:lstStyle>
          <a:p/>
        </p:txBody>
      </p:sp>
      <p:pic>
        <p:nvPicPr>
          <p:cNvPr id="151" name="Google Shape;151;p27"/>
          <p:cNvPicPr preferRelativeResize="0"/>
          <p:nvPr/>
        </p:nvPicPr>
        <p:blipFill rotWithShape="1">
          <a:blip r:embed="rId2">
            <a:alphaModFix/>
          </a:blip>
          <a:srcRect b="1429" l="9214" r="0" t="4532"/>
          <a:stretch/>
        </p:blipFill>
        <p:spPr>
          <a:xfrm>
            <a:off x="-107300" y="0"/>
            <a:ext cx="5704600" cy="10287000"/>
          </a:xfrm>
          <a:prstGeom prst="rect">
            <a:avLst/>
          </a:prstGeom>
          <a:noFill/>
          <a:ln>
            <a:noFill/>
          </a:ln>
        </p:spPr>
      </p:pic>
      <p:sp>
        <p:nvSpPr>
          <p:cNvPr id="152" name="Google Shape;152;p27"/>
          <p:cNvSpPr/>
          <p:nvPr/>
        </p:nvSpPr>
        <p:spPr>
          <a:xfrm>
            <a:off x="16701019" y="656150"/>
            <a:ext cx="731230" cy="690465"/>
          </a:xfrm>
          <a:custGeom>
            <a:rect b="b" l="l" r="r" t="t"/>
            <a:pathLst>
              <a:path extrusionOk="0" h="64379" w="68180">
                <a:moveTo>
                  <a:pt x="1086" y="0"/>
                </a:moveTo>
                <a:cubicBezTo>
                  <a:pt x="465" y="0"/>
                  <a:pt x="0" y="465"/>
                  <a:pt x="0" y="1086"/>
                </a:cubicBezTo>
                <a:lnTo>
                  <a:pt x="0" y="7369"/>
                </a:lnTo>
                <a:cubicBezTo>
                  <a:pt x="0" y="14117"/>
                  <a:pt x="4809" y="17917"/>
                  <a:pt x="13574" y="17917"/>
                </a:cubicBezTo>
                <a:lnTo>
                  <a:pt x="44445" y="17917"/>
                </a:lnTo>
                <a:cubicBezTo>
                  <a:pt x="47703" y="17917"/>
                  <a:pt x="50340" y="20632"/>
                  <a:pt x="50340" y="23890"/>
                </a:cubicBezTo>
                <a:cubicBezTo>
                  <a:pt x="50340" y="27147"/>
                  <a:pt x="47703" y="29785"/>
                  <a:pt x="44445" y="29785"/>
                </a:cubicBezTo>
                <a:lnTo>
                  <a:pt x="9773" y="29785"/>
                </a:lnTo>
                <a:cubicBezTo>
                  <a:pt x="9308" y="29785"/>
                  <a:pt x="8842" y="30172"/>
                  <a:pt x="8687" y="30638"/>
                </a:cubicBezTo>
                <a:lnTo>
                  <a:pt x="543" y="63060"/>
                </a:lnTo>
                <a:cubicBezTo>
                  <a:pt x="388" y="63370"/>
                  <a:pt x="465" y="63680"/>
                  <a:pt x="698" y="63990"/>
                </a:cubicBezTo>
                <a:cubicBezTo>
                  <a:pt x="931" y="64223"/>
                  <a:pt x="1241" y="64378"/>
                  <a:pt x="1551" y="64378"/>
                </a:cubicBezTo>
                <a:lnTo>
                  <a:pt x="12566" y="64378"/>
                </a:lnTo>
                <a:cubicBezTo>
                  <a:pt x="16677" y="64378"/>
                  <a:pt x="18693" y="60965"/>
                  <a:pt x="19159" y="59181"/>
                </a:cubicBezTo>
                <a:lnTo>
                  <a:pt x="22339" y="47392"/>
                </a:lnTo>
                <a:lnTo>
                  <a:pt x="44445" y="47392"/>
                </a:lnTo>
                <a:cubicBezTo>
                  <a:pt x="57553" y="47392"/>
                  <a:pt x="68180" y="36765"/>
                  <a:pt x="68180" y="23735"/>
                </a:cubicBezTo>
                <a:cubicBezTo>
                  <a:pt x="68180" y="10626"/>
                  <a:pt x="57553" y="0"/>
                  <a:pt x="44445" y="0"/>
                </a:cubicBezTo>
                <a:close/>
              </a:path>
            </a:pathLst>
          </a:custGeom>
          <a:solidFill>
            <a:srgbClr val="F52F4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efault" type="tx">
  <p:cSld name="TITLE_AND_BODY">
    <p:spTree>
      <p:nvGrpSpPr>
        <p:cNvPr id="153" name="Shape 153"/>
        <p:cNvGrpSpPr/>
        <p:nvPr/>
      </p:nvGrpSpPr>
      <p:grpSpPr>
        <a:xfrm>
          <a:off x="0" y="0"/>
          <a:ext cx="0" cy="0"/>
          <a:chOff x="0" y="0"/>
          <a:chExt cx="0" cy="0"/>
        </a:xfrm>
      </p:grpSpPr>
      <p:sp>
        <p:nvSpPr>
          <p:cNvPr id="154" name="Google Shape;154;p28"/>
          <p:cNvSpPr txBox="1"/>
          <p:nvPr>
            <p:ph type="title"/>
          </p:nvPr>
        </p:nvSpPr>
        <p:spPr>
          <a:xfrm>
            <a:off x="856200" y="1235550"/>
            <a:ext cx="16576200" cy="1145400"/>
          </a:xfrm>
          <a:prstGeom prst="rect">
            <a:avLst/>
          </a:prstGeom>
        </p:spPr>
        <p:txBody>
          <a:bodyPr anchorCtr="0" anchor="t" bIns="0" lIns="0" spcFirstLastPara="1" rIns="0" wrap="square" tIns="0">
            <a:noAutofit/>
          </a:bodyPr>
          <a:lstStyle>
            <a:lvl1pPr lvl="0" rtl="0">
              <a:spcBef>
                <a:spcPts val="0"/>
              </a:spcBef>
              <a:spcAft>
                <a:spcPts val="0"/>
              </a:spcAft>
              <a:buClr>
                <a:srgbClr val="F52F41"/>
              </a:buClr>
              <a:buSzPts val="4800"/>
              <a:buFont typeface="Muli"/>
              <a:buNone/>
              <a:defRPr b="0" sz="4800">
                <a:solidFill>
                  <a:srgbClr val="F52F41"/>
                </a:solidFill>
                <a:latin typeface="Muli"/>
                <a:ea typeface="Muli"/>
                <a:cs typeface="Muli"/>
                <a:sym typeface="Muli"/>
              </a:defRPr>
            </a:lvl1pPr>
            <a:lvl2pPr lvl="1" rtl="0">
              <a:spcBef>
                <a:spcPts val="0"/>
              </a:spcBef>
              <a:spcAft>
                <a:spcPts val="0"/>
              </a:spcAft>
              <a:buClr>
                <a:srgbClr val="273239"/>
              </a:buClr>
              <a:buSzPts val="7200"/>
              <a:buFont typeface="Muli"/>
              <a:buNone/>
              <a:defRPr b="1" sz="7200">
                <a:solidFill>
                  <a:srgbClr val="273239"/>
                </a:solidFill>
                <a:latin typeface="Muli"/>
                <a:ea typeface="Muli"/>
                <a:cs typeface="Muli"/>
                <a:sym typeface="Muli"/>
              </a:defRPr>
            </a:lvl2pPr>
            <a:lvl3pPr lvl="2" rtl="0">
              <a:spcBef>
                <a:spcPts val="0"/>
              </a:spcBef>
              <a:spcAft>
                <a:spcPts val="0"/>
              </a:spcAft>
              <a:buClr>
                <a:srgbClr val="273239"/>
              </a:buClr>
              <a:buSzPts val="7200"/>
              <a:buFont typeface="Muli"/>
              <a:buNone/>
              <a:defRPr b="1" sz="7200">
                <a:solidFill>
                  <a:srgbClr val="273239"/>
                </a:solidFill>
                <a:latin typeface="Muli"/>
                <a:ea typeface="Muli"/>
                <a:cs typeface="Muli"/>
                <a:sym typeface="Muli"/>
              </a:defRPr>
            </a:lvl3pPr>
            <a:lvl4pPr lvl="3" rtl="0">
              <a:spcBef>
                <a:spcPts val="0"/>
              </a:spcBef>
              <a:spcAft>
                <a:spcPts val="0"/>
              </a:spcAft>
              <a:buClr>
                <a:srgbClr val="273239"/>
              </a:buClr>
              <a:buSzPts val="7200"/>
              <a:buFont typeface="Muli"/>
              <a:buNone/>
              <a:defRPr b="1" sz="7200">
                <a:solidFill>
                  <a:srgbClr val="273239"/>
                </a:solidFill>
                <a:latin typeface="Muli"/>
                <a:ea typeface="Muli"/>
                <a:cs typeface="Muli"/>
                <a:sym typeface="Muli"/>
              </a:defRPr>
            </a:lvl4pPr>
            <a:lvl5pPr lvl="4" rtl="0">
              <a:spcBef>
                <a:spcPts val="0"/>
              </a:spcBef>
              <a:spcAft>
                <a:spcPts val="0"/>
              </a:spcAft>
              <a:buClr>
                <a:srgbClr val="273239"/>
              </a:buClr>
              <a:buSzPts val="7200"/>
              <a:buFont typeface="Muli"/>
              <a:buNone/>
              <a:defRPr b="1" sz="7200">
                <a:solidFill>
                  <a:srgbClr val="273239"/>
                </a:solidFill>
                <a:latin typeface="Muli"/>
                <a:ea typeface="Muli"/>
                <a:cs typeface="Muli"/>
                <a:sym typeface="Muli"/>
              </a:defRPr>
            </a:lvl5pPr>
            <a:lvl6pPr lvl="5" rtl="0">
              <a:spcBef>
                <a:spcPts val="0"/>
              </a:spcBef>
              <a:spcAft>
                <a:spcPts val="0"/>
              </a:spcAft>
              <a:buClr>
                <a:srgbClr val="273239"/>
              </a:buClr>
              <a:buSzPts val="7200"/>
              <a:buFont typeface="Muli"/>
              <a:buNone/>
              <a:defRPr b="1" sz="7200">
                <a:solidFill>
                  <a:srgbClr val="273239"/>
                </a:solidFill>
                <a:latin typeface="Muli"/>
                <a:ea typeface="Muli"/>
                <a:cs typeface="Muli"/>
                <a:sym typeface="Muli"/>
              </a:defRPr>
            </a:lvl6pPr>
            <a:lvl7pPr lvl="6" rtl="0">
              <a:spcBef>
                <a:spcPts val="0"/>
              </a:spcBef>
              <a:spcAft>
                <a:spcPts val="0"/>
              </a:spcAft>
              <a:buClr>
                <a:srgbClr val="273239"/>
              </a:buClr>
              <a:buSzPts val="7200"/>
              <a:buFont typeface="Muli"/>
              <a:buNone/>
              <a:defRPr b="1" sz="7200">
                <a:solidFill>
                  <a:srgbClr val="273239"/>
                </a:solidFill>
                <a:latin typeface="Muli"/>
                <a:ea typeface="Muli"/>
                <a:cs typeface="Muli"/>
                <a:sym typeface="Muli"/>
              </a:defRPr>
            </a:lvl7pPr>
            <a:lvl8pPr lvl="7" rtl="0">
              <a:spcBef>
                <a:spcPts val="0"/>
              </a:spcBef>
              <a:spcAft>
                <a:spcPts val="0"/>
              </a:spcAft>
              <a:buClr>
                <a:srgbClr val="273239"/>
              </a:buClr>
              <a:buSzPts val="7200"/>
              <a:buFont typeface="Muli"/>
              <a:buNone/>
              <a:defRPr b="1" sz="7200">
                <a:solidFill>
                  <a:srgbClr val="273239"/>
                </a:solidFill>
                <a:latin typeface="Muli"/>
                <a:ea typeface="Muli"/>
                <a:cs typeface="Muli"/>
                <a:sym typeface="Muli"/>
              </a:defRPr>
            </a:lvl8pPr>
            <a:lvl9pPr lvl="8" rtl="0">
              <a:spcBef>
                <a:spcPts val="0"/>
              </a:spcBef>
              <a:spcAft>
                <a:spcPts val="0"/>
              </a:spcAft>
              <a:buClr>
                <a:srgbClr val="273239"/>
              </a:buClr>
              <a:buSzPts val="7200"/>
              <a:buFont typeface="Muli"/>
              <a:buNone/>
              <a:defRPr b="1" sz="7200">
                <a:solidFill>
                  <a:srgbClr val="273239"/>
                </a:solidFill>
                <a:latin typeface="Muli"/>
                <a:ea typeface="Muli"/>
                <a:cs typeface="Muli"/>
                <a:sym typeface="Muli"/>
              </a:defRPr>
            </a:lvl9pPr>
          </a:lstStyle>
          <a:p/>
        </p:txBody>
      </p:sp>
      <p:sp>
        <p:nvSpPr>
          <p:cNvPr id="155" name="Google Shape;155;p28"/>
          <p:cNvSpPr txBox="1"/>
          <p:nvPr>
            <p:ph idx="1" type="subTitle"/>
          </p:nvPr>
        </p:nvSpPr>
        <p:spPr>
          <a:xfrm>
            <a:off x="856200" y="855750"/>
            <a:ext cx="14515200" cy="379800"/>
          </a:xfrm>
          <a:prstGeom prst="rect">
            <a:avLst/>
          </a:prstGeom>
        </p:spPr>
        <p:txBody>
          <a:bodyPr anchorCtr="0" anchor="t" bIns="0" lIns="0" spcFirstLastPara="1" rIns="0" wrap="square" tIns="0">
            <a:noAutofit/>
          </a:bodyPr>
          <a:lstStyle>
            <a:lvl1pPr lvl="0" rtl="0">
              <a:spcBef>
                <a:spcPts val="0"/>
              </a:spcBef>
              <a:spcAft>
                <a:spcPts val="0"/>
              </a:spcAft>
              <a:buNone/>
              <a:defRPr sz="2600">
                <a:solidFill>
                  <a:srgbClr val="F52F41"/>
                </a:solidFill>
                <a:latin typeface="Muli"/>
                <a:ea typeface="Muli"/>
                <a:cs typeface="Muli"/>
                <a:sym typeface="Muli"/>
              </a:defRPr>
            </a:lvl1pPr>
            <a:lvl2pPr lvl="1" rtl="0">
              <a:spcBef>
                <a:spcPts val="0"/>
              </a:spcBef>
              <a:spcAft>
                <a:spcPts val="0"/>
              </a:spcAft>
              <a:buNone/>
              <a:defRPr>
                <a:solidFill>
                  <a:srgbClr val="F52F41"/>
                </a:solidFill>
                <a:latin typeface="Muli"/>
                <a:ea typeface="Muli"/>
                <a:cs typeface="Muli"/>
                <a:sym typeface="Muli"/>
              </a:defRPr>
            </a:lvl2pPr>
            <a:lvl3pPr lvl="2" rtl="0">
              <a:spcBef>
                <a:spcPts val="0"/>
              </a:spcBef>
              <a:spcAft>
                <a:spcPts val="0"/>
              </a:spcAft>
              <a:buNone/>
              <a:defRPr>
                <a:solidFill>
                  <a:srgbClr val="F52F41"/>
                </a:solidFill>
                <a:latin typeface="Muli"/>
                <a:ea typeface="Muli"/>
                <a:cs typeface="Muli"/>
                <a:sym typeface="Muli"/>
              </a:defRPr>
            </a:lvl3pPr>
            <a:lvl4pPr lvl="3" rtl="0">
              <a:spcBef>
                <a:spcPts val="0"/>
              </a:spcBef>
              <a:spcAft>
                <a:spcPts val="0"/>
              </a:spcAft>
              <a:buNone/>
              <a:defRPr>
                <a:solidFill>
                  <a:srgbClr val="F52F41"/>
                </a:solidFill>
                <a:latin typeface="Muli"/>
                <a:ea typeface="Muli"/>
                <a:cs typeface="Muli"/>
                <a:sym typeface="Muli"/>
              </a:defRPr>
            </a:lvl4pPr>
            <a:lvl5pPr lvl="4" rtl="0">
              <a:spcBef>
                <a:spcPts val="0"/>
              </a:spcBef>
              <a:spcAft>
                <a:spcPts val="0"/>
              </a:spcAft>
              <a:buNone/>
              <a:defRPr>
                <a:solidFill>
                  <a:srgbClr val="F52F41"/>
                </a:solidFill>
                <a:latin typeface="Muli"/>
                <a:ea typeface="Muli"/>
                <a:cs typeface="Muli"/>
                <a:sym typeface="Muli"/>
              </a:defRPr>
            </a:lvl5pPr>
            <a:lvl6pPr lvl="5" rtl="0">
              <a:spcBef>
                <a:spcPts val="0"/>
              </a:spcBef>
              <a:spcAft>
                <a:spcPts val="0"/>
              </a:spcAft>
              <a:buNone/>
              <a:defRPr>
                <a:solidFill>
                  <a:srgbClr val="F52F41"/>
                </a:solidFill>
                <a:latin typeface="Muli"/>
                <a:ea typeface="Muli"/>
                <a:cs typeface="Muli"/>
                <a:sym typeface="Muli"/>
              </a:defRPr>
            </a:lvl6pPr>
            <a:lvl7pPr lvl="6" rtl="0">
              <a:spcBef>
                <a:spcPts val="0"/>
              </a:spcBef>
              <a:spcAft>
                <a:spcPts val="0"/>
              </a:spcAft>
              <a:buNone/>
              <a:defRPr>
                <a:solidFill>
                  <a:srgbClr val="F52F41"/>
                </a:solidFill>
                <a:latin typeface="Muli"/>
                <a:ea typeface="Muli"/>
                <a:cs typeface="Muli"/>
                <a:sym typeface="Muli"/>
              </a:defRPr>
            </a:lvl7pPr>
            <a:lvl8pPr lvl="7" rtl="0">
              <a:spcBef>
                <a:spcPts val="0"/>
              </a:spcBef>
              <a:spcAft>
                <a:spcPts val="0"/>
              </a:spcAft>
              <a:buNone/>
              <a:defRPr>
                <a:solidFill>
                  <a:srgbClr val="F52F41"/>
                </a:solidFill>
                <a:latin typeface="Muli"/>
                <a:ea typeface="Muli"/>
                <a:cs typeface="Muli"/>
                <a:sym typeface="Muli"/>
              </a:defRPr>
            </a:lvl8pPr>
            <a:lvl9pPr lvl="8" rtl="0">
              <a:spcBef>
                <a:spcPts val="0"/>
              </a:spcBef>
              <a:spcAft>
                <a:spcPts val="0"/>
              </a:spcAft>
              <a:buNone/>
              <a:defRPr>
                <a:solidFill>
                  <a:srgbClr val="F52F41"/>
                </a:solidFill>
                <a:latin typeface="Muli"/>
                <a:ea typeface="Muli"/>
                <a:cs typeface="Muli"/>
                <a:sym typeface="Muli"/>
              </a:defRPr>
            </a:lvl9pPr>
          </a:lstStyle>
          <a:p/>
        </p:txBody>
      </p:sp>
      <p:sp>
        <p:nvSpPr>
          <p:cNvPr id="156" name="Google Shape;156;p28"/>
          <p:cNvSpPr txBox="1"/>
          <p:nvPr>
            <p:ph idx="2" type="body"/>
          </p:nvPr>
        </p:nvSpPr>
        <p:spPr>
          <a:xfrm>
            <a:off x="856200" y="2390950"/>
            <a:ext cx="16576200" cy="7032000"/>
          </a:xfrm>
          <a:prstGeom prst="rect">
            <a:avLst/>
          </a:prstGeom>
        </p:spPr>
        <p:txBody>
          <a:bodyPr anchorCtr="0" anchor="t" bIns="0" lIns="0" spcFirstLastPara="1" rIns="0" wrap="square" tIns="0">
            <a:noAutofit/>
          </a:bodyPr>
          <a:lstStyle>
            <a:lvl1pPr indent="-406400" lvl="0" marL="457200" rtl="0">
              <a:lnSpc>
                <a:spcPct val="100000"/>
              </a:lnSpc>
              <a:spcBef>
                <a:spcPts val="0"/>
              </a:spcBef>
              <a:spcAft>
                <a:spcPts val="0"/>
              </a:spcAft>
              <a:buClr>
                <a:srgbClr val="273239"/>
              </a:buClr>
              <a:buSzPts val="2800"/>
              <a:buFont typeface="Lato"/>
              <a:buChar char="●"/>
              <a:defRPr>
                <a:solidFill>
                  <a:srgbClr val="273239"/>
                </a:solidFill>
                <a:latin typeface="Lato"/>
                <a:ea typeface="Lato"/>
                <a:cs typeface="Lato"/>
                <a:sym typeface="Lato"/>
              </a:defRPr>
            </a:lvl1pPr>
            <a:lvl2pPr indent="-406400" lvl="1" marL="914400" rtl="0">
              <a:lnSpc>
                <a:spcPct val="100000"/>
              </a:lnSpc>
              <a:spcBef>
                <a:spcPts val="2000"/>
              </a:spcBef>
              <a:spcAft>
                <a:spcPts val="0"/>
              </a:spcAft>
              <a:buClr>
                <a:srgbClr val="273239"/>
              </a:buClr>
              <a:buSzPts val="2800"/>
              <a:buFont typeface="Lato"/>
              <a:buChar char="○"/>
              <a:defRPr>
                <a:solidFill>
                  <a:srgbClr val="273239"/>
                </a:solidFill>
                <a:latin typeface="Lato"/>
                <a:ea typeface="Lato"/>
                <a:cs typeface="Lato"/>
                <a:sym typeface="Lato"/>
              </a:defRPr>
            </a:lvl2pPr>
            <a:lvl3pPr indent="-406400" lvl="2" marL="1371600" rtl="0">
              <a:lnSpc>
                <a:spcPct val="100000"/>
              </a:lnSpc>
              <a:spcBef>
                <a:spcPts val="2000"/>
              </a:spcBef>
              <a:spcAft>
                <a:spcPts val="0"/>
              </a:spcAft>
              <a:buClr>
                <a:srgbClr val="273239"/>
              </a:buClr>
              <a:buSzPts val="2800"/>
              <a:buFont typeface="Lato"/>
              <a:buChar char="■"/>
              <a:defRPr>
                <a:solidFill>
                  <a:srgbClr val="273239"/>
                </a:solidFill>
                <a:latin typeface="Lato"/>
                <a:ea typeface="Lato"/>
                <a:cs typeface="Lato"/>
                <a:sym typeface="Lato"/>
              </a:defRPr>
            </a:lvl3pPr>
            <a:lvl4pPr indent="-406400" lvl="3" marL="1828800" rtl="0">
              <a:lnSpc>
                <a:spcPct val="115000"/>
              </a:lnSpc>
              <a:spcBef>
                <a:spcPts val="2000"/>
              </a:spcBef>
              <a:spcAft>
                <a:spcPts val="0"/>
              </a:spcAft>
              <a:buClr>
                <a:srgbClr val="273239"/>
              </a:buClr>
              <a:buSzPts val="2800"/>
              <a:buFont typeface="Lato"/>
              <a:buChar char="●"/>
              <a:defRPr>
                <a:solidFill>
                  <a:srgbClr val="273239"/>
                </a:solidFill>
                <a:latin typeface="Lato"/>
                <a:ea typeface="Lato"/>
                <a:cs typeface="Lato"/>
                <a:sym typeface="Lato"/>
              </a:defRPr>
            </a:lvl4pPr>
            <a:lvl5pPr indent="-406400" lvl="4" marL="2286000" rtl="0">
              <a:lnSpc>
                <a:spcPct val="100000"/>
              </a:lnSpc>
              <a:spcBef>
                <a:spcPts val="2000"/>
              </a:spcBef>
              <a:spcAft>
                <a:spcPts val="0"/>
              </a:spcAft>
              <a:buClr>
                <a:srgbClr val="273239"/>
              </a:buClr>
              <a:buSzPts val="2800"/>
              <a:buFont typeface="Lato"/>
              <a:buChar char="○"/>
              <a:defRPr>
                <a:solidFill>
                  <a:srgbClr val="273239"/>
                </a:solidFill>
                <a:latin typeface="Lato"/>
                <a:ea typeface="Lato"/>
                <a:cs typeface="Lato"/>
                <a:sym typeface="Lato"/>
              </a:defRPr>
            </a:lvl5pPr>
            <a:lvl6pPr indent="-406400" lvl="5" marL="2743200" rtl="0">
              <a:lnSpc>
                <a:spcPct val="100000"/>
              </a:lnSpc>
              <a:spcBef>
                <a:spcPts val="2000"/>
              </a:spcBef>
              <a:spcAft>
                <a:spcPts val="0"/>
              </a:spcAft>
              <a:buClr>
                <a:srgbClr val="273239"/>
              </a:buClr>
              <a:buSzPts val="2800"/>
              <a:buFont typeface="Lato"/>
              <a:buChar char="■"/>
              <a:defRPr>
                <a:solidFill>
                  <a:srgbClr val="273239"/>
                </a:solidFill>
                <a:latin typeface="Lato"/>
                <a:ea typeface="Lato"/>
                <a:cs typeface="Lato"/>
                <a:sym typeface="Lato"/>
              </a:defRPr>
            </a:lvl6pPr>
            <a:lvl7pPr indent="-406400" lvl="6" marL="3200400" rtl="0">
              <a:lnSpc>
                <a:spcPct val="100000"/>
              </a:lnSpc>
              <a:spcBef>
                <a:spcPts val="2000"/>
              </a:spcBef>
              <a:spcAft>
                <a:spcPts val="0"/>
              </a:spcAft>
              <a:buClr>
                <a:srgbClr val="273239"/>
              </a:buClr>
              <a:buSzPts val="2800"/>
              <a:buFont typeface="Lato"/>
              <a:buChar char="●"/>
              <a:defRPr>
                <a:solidFill>
                  <a:srgbClr val="273239"/>
                </a:solidFill>
                <a:latin typeface="Lato"/>
                <a:ea typeface="Lato"/>
                <a:cs typeface="Lato"/>
                <a:sym typeface="Lato"/>
              </a:defRPr>
            </a:lvl7pPr>
            <a:lvl8pPr indent="-406400" lvl="7" marL="3657600" rtl="0">
              <a:lnSpc>
                <a:spcPct val="100000"/>
              </a:lnSpc>
              <a:spcBef>
                <a:spcPts val="2000"/>
              </a:spcBef>
              <a:spcAft>
                <a:spcPts val="0"/>
              </a:spcAft>
              <a:buClr>
                <a:srgbClr val="273239"/>
              </a:buClr>
              <a:buSzPts val="2800"/>
              <a:buFont typeface="Lato"/>
              <a:buChar char="○"/>
              <a:defRPr>
                <a:solidFill>
                  <a:srgbClr val="273239"/>
                </a:solidFill>
                <a:latin typeface="Lato"/>
                <a:ea typeface="Lato"/>
                <a:cs typeface="Lato"/>
                <a:sym typeface="Lato"/>
              </a:defRPr>
            </a:lvl8pPr>
            <a:lvl9pPr indent="-406400" lvl="8" marL="4114800" rtl="0">
              <a:lnSpc>
                <a:spcPct val="100000"/>
              </a:lnSpc>
              <a:spcBef>
                <a:spcPts val="2000"/>
              </a:spcBef>
              <a:spcAft>
                <a:spcPts val="2000"/>
              </a:spcAft>
              <a:buClr>
                <a:srgbClr val="273239"/>
              </a:buClr>
              <a:buSzPts val="2800"/>
              <a:buFont typeface="Lato"/>
              <a:buChar char="■"/>
              <a:defRPr>
                <a:solidFill>
                  <a:srgbClr val="273239"/>
                </a:solidFill>
                <a:latin typeface="Lato"/>
                <a:ea typeface="Lato"/>
                <a:cs typeface="Lato"/>
                <a:sym typeface="Lato"/>
              </a:defRPr>
            </a:lvl9pPr>
          </a:lstStyle>
          <a:p/>
        </p:txBody>
      </p:sp>
      <p:sp>
        <p:nvSpPr>
          <p:cNvPr id="157" name="Google Shape;157;p28"/>
          <p:cNvSpPr txBox="1"/>
          <p:nvPr>
            <p:ph idx="12" type="sldNum"/>
          </p:nvPr>
        </p:nvSpPr>
        <p:spPr>
          <a:xfrm>
            <a:off x="855901" y="9270549"/>
            <a:ext cx="4935600" cy="690600"/>
          </a:xfrm>
          <a:prstGeom prst="rect">
            <a:avLst/>
          </a:prstGeom>
          <a:noFill/>
          <a:ln>
            <a:noFill/>
          </a:ln>
        </p:spPr>
        <p:txBody>
          <a:bodyPr anchorCtr="0" anchor="ctr" bIns="0" lIns="0" spcFirstLastPara="1" rIns="0" wrap="square" tIns="0">
            <a:noAutofit/>
          </a:bodyPr>
          <a:lstStyle>
            <a:lvl1pPr lvl="0" rtl="0" algn="l">
              <a:buNone/>
              <a:defRPr b="1" sz="1600">
                <a:solidFill>
                  <a:schemeClr val="dk2"/>
                </a:solidFill>
                <a:latin typeface="Lato"/>
                <a:ea typeface="Lato"/>
                <a:cs typeface="Lato"/>
                <a:sym typeface="Lato"/>
              </a:defRPr>
            </a:lvl1pPr>
            <a:lvl2pPr lvl="1" rtl="0" algn="l">
              <a:buNone/>
              <a:defRPr b="1" sz="1600">
                <a:solidFill>
                  <a:schemeClr val="dk2"/>
                </a:solidFill>
                <a:latin typeface="Lato"/>
                <a:ea typeface="Lato"/>
                <a:cs typeface="Lato"/>
                <a:sym typeface="Lato"/>
              </a:defRPr>
            </a:lvl2pPr>
            <a:lvl3pPr lvl="2" rtl="0" algn="l">
              <a:buNone/>
              <a:defRPr b="1" sz="1600">
                <a:solidFill>
                  <a:schemeClr val="dk2"/>
                </a:solidFill>
                <a:latin typeface="Lato"/>
                <a:ea typeface="Lato"/>
                <a:cs typeface="Lato"/>
                <a:sym typeface="Lato"/>
              </a:defRPr>
            </a:lvl3pPr>
            <a:lvl4pPr lvl="3" rtl="0" algn="l">
              <a:buNone/>
              <a:defRPr b="1" sz="1600">
                <a:solidFill>
                  <a:schemeClr val="dk2"/>
                </a:solidFill>
                <a:latin typeface="Lato"/>
                <a:ea typeface="Lato"/>
                <a:cs typeface="Lato"/>
                <a:sym typeface="Lato"/>
              </a:defRPr>
            </a:lvl4pPr>
            <a:lvl5pPr lvl="4" rtl="0" algn="l">
              <a:buNone/>
              <a:defRPr b="1" sz="1600">
                <a:solidFill>
                  <a:schemeClr val="dk2"/>
                </a:solidFill>
                <a:latin typeface="Lato"/>
                <a:ea typeface="Lato"/>
                <a:cs typeface="Lato"/>
                <a:sym typeface="Lato"/>
              </a:defRPr>
            </a:lvl5pPr>
            <a:lvl6pPr lvl="5" rtl="0" algn="l">
              <a:buNone/>
              <a:defRPr b="1" sz="1600">
                <a:solidFill>
                  <a:schemeClr val="dk2"/>
                </a:solidFill>
                <a:latin typeface="Lato"/>
                <a:ea typeface="Lato"/>
                <a:cs typeface="Lato"/>
                <a:sym typeface="Lato"/>
              </a:defRPr>
            </a:lvl6pPr>
            <a:lvl7pPr lvl="6" rtl="0" algn="l">
              <a:buNone/>
              <a:defRPr b="1" sz="1600">
                <a:solidFill>
                  <a:schemeClr val="dk2"/>
                </a:solidFill>
                <a:latin typeface="Lato"/>
                <a:ea typeface="Lato"/>
                <a:cs typeface="Lato"/>
                <a:sym typeface="Lato"/>
              </a:defRPr>
            </a:lvl7pPr>
            <a:lvl8pPr lvl="7" rtl="0" algn="l">
              <a:buNone/>
              <a:defRPr b="1" sz="1600">
                <a:solidFill>
                  <a:schemeClr val="dk2"/>
                </a:solidFill>
                <a:latin typeface="Lato"/>
                <a:ea typeface="Lato"/>
                <a:cs typeface="Lato"/>
                <a:sym typeface="Lato"/>
              </a:defRPr>
            </a:lvl8pPr>
            <a:lvl9pPr lvl="8" rtl="0" algn="l">
              <a:buNone/>
              <a:defRPr b="1" sz="1600">
                <a:solidFill>
                  <a:schemeClr val="dk2"/>
                </a:solidFill>
                <a:latin typeface="Lato"/>
                <a:ea typeface="Lato"/>
                <a:cs typeface="Lato"/>
                <a:sym typeface="Lato"/>
              </a:defRPr>
            </a:lvl9pPr>
          </a:lstStyle>
          <a:p>
            <a:pPr indent="0" lvl="0" marL="0" rtl="0" algn="l">
              <a:spcBef>
                <a:spcPts val="0"/>
              </a:spcBef>
              <a:spcAft>
                <a:spcPts val="0"/>
              </a:spcAft>
              <a:buNone/>
            </a:pPr>
            <a:r>
              <a:rPr lang="es-419"/>
              <a:t>PedidosYa</a:t>
            </a:r>
            <a:r>
              <a:rPr b="0" lang="es-419"/>
              <a:t> © 2020</a:t>
            </a:r>
            <a:endParaRPr b="0"/>
          </a:p>
        </p:txBody>
      </p:sp>
      <p:pic>
        <p:nvPicPr>
          <p:cNvPr id="158" name="Google Shape;158;p28"/>
          <p:cNvPicPr preferRelativeResize="0"/>
          <p:nvPr/>
        </p:nvPicPr>
        <p:blipFill rotWithShape="1">
          <a:blip r:embed="rId2">
            <a:alphaModFix/>
          </a:blip>
          <a:srcRect b="12284" l="12717" r="0" t="713"/>
          <a:stretch/>
        </p:blipFill>
        <p:spPr>
          <a:xfrm flipH="1" rot="-5400000">
            <a:off x="14363125" y="92475"/>
            <a:ext cx="4067751" cy="3849201"/>
          </a:xfrm>
          <a:prstGeom prst="rect">
            <a:avLst/>
          </a:prstGeom>
          <a:noFill/>
          <a:ln>
            <a:noFill/>
          </a:ln>
        </p:spPr>
      </p:pic>
      <p:grpSp>
        <p:nvGrpSpPr>
          <p:cNvPr id="159" name="Google Shape;159;p28"/>
          <p:cNvGrpSpPr/>
          <p:nvPr/>
        </p:nvGrpSpPr>
        <p:grpSpPr>
          <a:xfrm>
            <a:off x="13801395" y="4078088"/>
            <a:ext cx="1882768" cy="425223"/>
            <a:chOff x="238125" y="2034350"/>
            <a:chExt cx="7126300" cy="1609475"/>
          </a:xfrm>
        </p:grpSpPr>
        <p:sp>
          <p:nvSpPr>
            <p:cNvPr id="160" name="Google Shape;160;p28"/>
            <p:cNvSpPr/>
            <p:nvPr/>
          </p:nvSpPr>
          <p:spPr>
            <a:xfrm>
              <a:off x="4358750" y="2464825"/>
              <a:ext cx="193950" cy="192000"/>
            </a:xfrm>
            <a:custGeom>
              <a:rect b="b" l="l" r="r" t="t"/>
              <a:pathLst>
                <a:path extrusionOk="0" h="7680" w="7758">
                  <a:moveTo>
                    <a:pt x="4345" y="0"/>
                  </a:moveTo>
                  <a:cubicBezTo>
                    <a:pt x="1863" y="0"/>
                    <a:pt x="79" y="1862"/>
                    <a:pt x="1" y="4421"/>
                  </a:cubicBezTo>
                  <a:cubicBezTo>
                    <a:pt x="1" y="6438"/>
                    <a:pt x="1242" y="7679"/>
                    <a:pt x="3414" y="7679"/>
                  </a:cubicBezTo>
                  <a:cubicBezTo>
                    <a:pt x="5818" y="7679"/>
                    <a:pt x="7680" y="5818"/>
                    <a:pt x="7680" y="3258"/>
                  </a:cubicBezTo>
                  <a:cubicBezTo>
                    <a:pt x="7757" y="1241"/>
                    <a:pt x="6439" y="0"/>
                    <a:pt x="43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52F41"/>
                </a:solidFill>
              </a:endParaRPr>
            </a:p>
          </p:txBody>
        </p:sp>
        <p:sp>
          <p:nvSpPr>
            <p:cNvPr id="161" name="Google Shape;161;p28"/>
            <p:cNvSpPr/>
            <p:nvPr/>
          </p:nvSpPr>
          <p:spPr>
            <a:xfrm>
              <a:off x="3602500" y="2486150"/>
              <a:ext cx="676775" cy="752400"/>
            </a:xfrm>
            <a:custGeom>
              <a:rect b="b" l="l" r="r" t="t"/>
              <a:pathLst>
                <a:path extrusionOk="0" h="30096" w="27071">
                  <a:moveTo>
                    <a:pt x="12721" y="13497"/>
                  </a:moveTo>
                  <a:cubicBezTo>
                    <a:pt x="13419" y="13497"/>
                    <a:pt x="14040" y="13652"/>
                    <a:pt x="14583" y="13884"/>
                  </a:cubicBezTo>
                  <a:cubicBezTo>
                    <a:pt x="15126" y="14117"/>
                    <a:pt x="15514" y="14505"/>
                    <a:pt x="15901" y="14970"/>
                  </a:cubicBezTo>
                  <a:cubicBezTo>
                    <a:pt x="16289" y="15436"/>
                    <a:pt x="16522" y="15979"/>
                    <a:pt x="16677" y="16599"/>
                  </a:cubicBezTo>
                  <a:cubicBezTo>
                    <a:pt x="16755" y="17297"/>
                    <a:pt x="16755" y="17995"/>
                    <a:pt x="16677" y="18849"/>
                  </a:cubicBezTo>
                  <a:cubicBezTo>
                    <a:pt x="16522" y="19624"/>
                    <a:pt x="16289" y="20322"/>
                    <a:pt x="15901" y="20943"/>
                  </a:cubicBezTo>
                  <a:cubicBezTo>
                    <a:pt x="15591" y="21563"/>
                    <a:pt x="15126" y="22184"/>
                    <a:pt x="14660" y="22649"/>
                  </a:cubicBezTo>
                  <a:cubicBezTo>
                    <a:pt x="14117" y="23115"/>
                    <a:pt x="13574" y="23502"/>
                    <a:pt x="12954" y="23735"/>
                  </a:cubicBezTo>
                  <a:cubicBezTo>
                    <a:pt x="12282" y="23987"/>
                    <a:pt x="11542" y="24125"/>
                    <a:pt x="10832" y="24125"/>
                  </a:cubicBezTo>
                  <a:cubicBezTo>
                    <a:pt x="10231" y="24125"/>
                    <a:pt x="9651" y="24026"/>
                    <a:pt x="9153" y="23813"/>
                  </a:cubicBezTo>
                  <a:cubicBezTo>
                    <a:pt x="8688" y="23580"/>
                    <a:pt x="8222" y="23347"/>
                    <a:pt x="7912" y="22959"/>
                  </a:cubicBezTo>
                  <a:cubicBezTo>
                    <a:pt x="7524" y="22572"/>
                    <a:pt x="7292" y="22106"/>
                    <a:pt x="7059" y="21563"/>
                  </a:cubicBezTo>
                  <a:cubicBezTo>
                    <a:pt x="6904" y="20943"/>
                    <a:pt x="6826" y="20322"/>
                    <a:pt x="6904" y="19624"/>
                  </a:cubicBezTo>
                  <a:cubicBezTo>
                    <a:pt x="6904" y="18849"/>
                    <a:pt x="7137" y="17995"/>
                    <a:pt x="7447" y="17297"/>
                  </a:cubicBezTo>
                  <a:cubicBezTo>
                    <a:pt x="7757" y="16522"/>
                    <a:pt x="8145" y="15901"/>
                    <a:pt x="8688" y="15281"/>
                  </a:cubicBezTo>
                  <a:cubicBezTo>
                    <a:pt x="9231" y="14738"/>
                    <a:pt x="9851" y="14350"/>
                    <a:pt x="10549" y="13962"/>
                  </a:cubicBezTo>
                  <a:cubicBezTo>
                    <a:pt x="11170" y="13652"/>
                    <a:pt x="11946" y="13497"/>
                    <a:pt x="12721" y="13497"/>
                  </a:cubicBezTo>
                  <a:close/>
                  <a:moveTo>
                    <a:pt x="21253" y="0"/>
                  </a:moveTo>
                  <a:cubicBezTo>
                    <a:pt x="21021" y="0"/>
                    <a:pt x="20788" y="156"/>
                    <a:pt x="20788" y="388"/>
                  </a:cubicBezTo>
                  <a:cubicBezTo>
                    <a:pt x="20788" y="388"/>
                    <a:pt x="18694" y="10704"/>
                    <a:pt x="18539" y="11402"/>
                  </a:cubicBezTo>
                  <a:cubicBezTo>
                    <a:pt x="17220" y="9075"/>
                    <a:pt x="14583" y="7602"/>
                    <a:pt x="11247" y="7602"/>
                  </a:cubicBezTo>
                  <a:cubicBezTo>
                    <a:pt x="4732" y="7602"/>
                    <a:pt x="1" y="12876"/>
                    <a:pt x="1" y="20090"/>
                  </a:cubicBezTo>
                  <a:cubicBezTo>
                    <a:pt x="1" y="26062"/>
                    <a:pt x="3569" y="30095"/>
                    <a:pt x="8921" y="30095"/>
                  </a:cubicBezTo>
                  <a:cubicBezTo>
                    <a:pt x="11480" y="30095"/>
                    <a:pt x="13730" y="29087"/>
                    <a:pt x="15358" y="27225"/>
                  </a:cubicBezTo>
                  <a:lnTo>
                    <a:pt x="15358" y="27225"/>
                  </a:lnTo>
                  <a:cubicBezTo>
                    <a:pt x="15281" y="27691"/>
                    <a:pt x="15203" y="28234"/>
                    <a:pt x="15048" y="28854"/>
                  </a:cubicBezTo>
                  <a:cubicBezTo>
                    <a:pt x="15048" y="29009"/>
                    <a:pt x="15048" y="29165"/>
                    <a:pt x="15126" y="29242"/>
                  </a:cubicBezTo>
                  <a:cubicBezTo>
                    <a:pt x="15281" y="29397"/>
                    <a:pt x="15358" y="29475"/>
                    <a:pt x="15514" y="29475"/>
                  </a:cubicBezTo>
                  <a:lnTo>
                    <a:pt x="20866" y="29397"/>
                  </a:lnTo>
                  <a:cubicBezTo>
                    <a:pt x="21098" y="29397"/>
                    <a:pt x="21331" y="29242"/>
                    <a:pt x="21409" y="29009"/>
                  </a:cubicBezTo>
                  <a:lnTo>
                    <a:pt x="27071" y="621"/>
                  </a:lnTo>
                  <a:cubicBezTo>
                    <a:pt x="27071" y="466"/>
                    <a:pt x="27071" y="311"/>
                    <a:pt x="26993" y="233"/>
                  </a:cubicBezTo>
                  <a:cubicBezTo>
                    <a:pt x="26916" y="78"/>
                    <a:pt x="26761" y="0"/>
                    <a:pt x="2660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52F41"/>
                </a:solidFill>
              </a:endParaRPr>
            </a:p>
          </p:txBody>
        </p:sp>
        <p:sp>
          <p:nvSpPr>
            <p:cNvPr id="162" name="Google Shape;162;p28"/>
            <p:cNvSpPr/>
            <p:nvPr/>
          </p:nvSpPr>
          <p:spPr>
            <a:xfrm>
              <a:off x="4242425" y="2734350"/>
              <a:ext cx="257925" cy="486750"/>
            </a:xfrm>
            <a:custGeom>
              <a:rect b="b" l="l" r="r" t="t"/>
              <a:pathLst>
                <a:path extrusionOk="0" h="19470" w="10317">
                  <a:moveTo>
                    <a:pt x="4266" y="1"/>
                  </a:moveTo>
                  <a:cubicBezTo>
                    <a:pt x="4033" y="1"/>
                    <a:pt x="3801" y="156"/>
                    <a:pt x="3801" y="311"/>
                  </a:cubicBezTo>
                  <a:lnTo>
                    <a:pt x="0" y="19004"/>
                  </a:lnTo>
                  <a:cubicBezTo>
                    <a:pt x="0" y="19081"/>
                    <a:pt x="0" y="19237"/>
                    <a:pt x="155" y="19314"/>
                  </a:cubicBezTo>
                  <a:cubicBezTo>
                    <a:pt x="233" y="19469"/>
                    <a:pt x="388" y="19469"/>
                    <a:pt x="465" y="19469"/>
                  </a:cubicBezTo>
                  <a:lnTo>
                    <a:pt x="6050" y="19469"/>
                  </a:lnTo>
                  <a:cubicBezTo>
                    <a:pt x="6283" y="19469"/>
                    <a:pt x="6516" y="19392"/>
                    <a:pt x="6516" y="19159"/>
                  </a:cubicBezTo>
                  <a:lnTo>
                    <a:pt x="10316" y="466"/>
                  </a:lnTo>
                  <a:cubicBezTo>
                    <a:pt x="10316" y="388"/>
                    <a:pt x="10316" y="233"/>
                    <a:pt x="10239" y="156"/>
                  </a:cubicBezTo>
                  <a:cubicBezTo>
                    <a:pt x="10084" y="1"/>
                    <a:pt x="10006" y="1"/>
                    <a:pt x="985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52F41"/>
                </a:solidFill>
              </a:endParaRPr>
            </a:p>
          </p:txBody>
        </p:sp>
        <p:sp>
          <p:nvSpPr>
            <p:cNvPr id="163" name="Google Shape;163;p28"/>
            <p:cNvSpPr/>
            <p:nvPr/>
          </p:nvSpPr>
          <p:spPr>
            <a:xfrm>
              <a:off x="2281950" y="2486150"/>
              <a:ext cx="692300" cy="731075"/>
            </a:xfrm>
            <a:custGeom>
              <a:rect b="b" l="l" r="r" t="t"/>
              <a:pathLst>
                <a:path extrusionOk="0" h="29243" w="27692">
                  <a:moveTo>
                    <a:pt x="11713" y="6050"/>
                  </a:moveTo>
                  <a:cubicBezTo>
                    <a:pt x="11946" y="6050"/>
                    <a:pt x="16832" y="6128"/>
                    <a:pt x="16832" y="6128"/>
                  </a:cubicBezTo>
                  <a:cubicBezTo>
                    <a:pt x="19314" y="6128"/>
                    <a:pt x="20633" y="7214"/>
                    <a:pt x="20633" y="9308"/>
                  </a:cubicBezTo>
                  <a:cubicBezTo>
                    <a:pt x="20633" y="11945"/>
                    <a:pt x="18849" y="13419"/>
                    <a:pt x="15746" y="13419"/>
                  </a:cubicBezTo>
                  <a:lnTo>
                    <a:pt x="10239" y="13419"/>
                  </a:lnTo>
                  <a:cubicBezTo>
                    <a:pt x="10239" y="13264"/>
                    <a:pt x="11635" y="6361"/>
                    <a:pt x="11713" y="6050"/>
                  </a:cubicBezTo>
                  <a:close/>
                  <a:moveTo>
                    <a:pt x="6128" y="0"/>
                  </a:moveTo>
                  <a:cubicBezTo>
                    <a:pt x="5896" y="0"/>
                    <a:pt x="5740" y="156"/>
                    <a:pt x="5663" y="388"/>
                  </a:cubicBezTo>
                  <a:lnTo>
                    <a:pt x="1" y="28699"/>
                  </a:lnTo>
                  <a:cubicBezTo>
                    <a:pt x="1" y="28854"/>
                    <a:pt x="1" y="29009"/>
                    <a:pt x="156" y="29087"/>
                  </a:cubicBezTo>
                  <a:cubicBezTo>
                    <a:pt x="233" y="29242"/>
                    <a:pt x="388" y="29242"/>
                    <a:pt x="544" y="29242"/>
                  </a:cubicBezTo>
                  <a:lnTo>
                    <a:pt x="5508" y="29242"/>
                  </a:lnTo>
                  <a:cubicBezTo>
                    <a:pt x="5508" y="29242"/>
                    <a:pt x="6982" y="29242"/>
                    <a:pt x="7369" y="27768"/>
                  </a:cubicBezTo>
                  <a:cubicBezTo>
                    <a:pt x="7912" y="25209"/>
                    <a:pt x="8921" y="19624"/>
                    <a:pt x="8998" y="19469"/>
                  </a:cubicBezTo>
                  <a:cubicBezTo>
                    <a:pt x="9231" y="19469"/>
                    <a:pt x="15514" y="19547"/>
                    <a:pt x="15514" y="19547"/>
                  </a:cubicBezTo>
                  <a:cubicBezTo>
                    <a:pt x="23038" y="19547"/>
                    <a:pt x="27691" y="15513"/>
                    <a:pt x="27691" y="9075"/>
                  </a:cubicBezTo>
                  <a:cubicBezTo>
                    <a:pt x="27691" y="3413"/>
                    <a:pt x="23813" y="0"/>
                    <a:pt x="1729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52F41"/>
                </a:solidFill>
              </a:endParaRPr>
            </a:p>
          </p:txBody>
        </p:sp>
        <p:sp>
          <p:nvSpPr>
            <p:cNvPr id="164" name="Google Shape;164;p28"/>
            <p:cNvSpPr/>
            <p:nvPr/>
          </p:nvSpPr>
          <p:spPr>
            <a:xfrm>
              <a:off x="5202275" y="2676175"/>
              <a:ext cx="583700" cy="562375"/>
            </a:xfrm>
            <a:custGeom>
              <a:rect b="b" l="l" r="r" t="t"/>
              <a:pathLst>
                <a:path extrusionOk="0" h="22495" w="23348">
                  <a:moveTo>
                    <a:pt x="12179" y="6361"/>
                  </a:moveTo>
                  <a:cubicBezTo>
                    <a:pt x="14971" y="6361"/>
                    <a:pt x="16600" y="7912"/>
                    <a:pt x="16600" y="10472"/>
                  </a:cubicBezTo>
                  <a:cubicBezTo>
                    <a:pt x="16600" y="13730"/>
                    <a:pt x="14350" y="16134"/>
                    <a:pt x="11170" y="16134"/>
                  </a:cubicBezTo>
                  <a:cubicBezTo>
                    <a:pt x="8378" y="16134"/>
                    <a:pt x="6749" y="14583"/>
                    <a:pt x="6749" y="11946"/>
                  </a:cubicBezTo>
                  <a:cubicBezTo>
                    <a:pt x="6749" y="8688"/>
                    <a:pt x="9076" y="6361"/>
                    <a:pt x="12179" y="6361"/>
                  </a:cubicBezTo>
                  <a:close/>
                  <a:moveTo>
                    <a:pt x="12644" y="1"/>
                  </a:moveTo>
                  <a:cubicBezTo>
                    <a:pt x="5275" y="1"/>
                    <a:pt x="1" y="5198"/>
                    <a:pt x="1" y="12411"/>
                  </a:cubicBezTo>
                  <a:cubicBezTo>
                    <a:pt x="1" y="18539"/>
                    <a:pt x="4189" y="22494"/>
                    <a:pt x="10705" y="22494"/>
                  </a:cubicBezTo>
                  <a:cubicBezTo>
                    <a:pt x="18073" y="22494"/>
                    <a:pt x="23348" y="17298"/>
                    <a:pt x="23348" y="10084"/>
                  </a:cubicBezTo>
                  <a:cubicBezTo>
                    <a:pt x="23348" y="3957"/>
                    <a:pt x="19159" y="1"/>
                    <a:pt x="1264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52F41"/>
                </a:solidFill>
              </a:endParaRPr>
            </a:p>
          </p:txBody>
        </p:sp>
        <p:sp>
          <p:nvSpPr>
            <p:cNvPr id="165" name="Google Shape;165;p28"/>
            <p:cNvSpPr/>
            <p:nvPr/>
          </p:nvSpPr>
          <p:spPr>
            <a:xfrm>
              <a:off x="4546850" y="2486150"/>
              <a:ext cx="678725" cy="752400"/>
            </a:xfrm>
            <a:custGeom>
              <a:rect b="b" l="l" r="r" t="t"/>
              <a:pathLst>
                <a:path extrusionOk="0" h="30096" w="27149">
                  <a:moveTo>
                    <a:pt x="12877" y="13497"/>
                  </a:moveTo>
                  <a:cubicBezTo>
                    <a:pt x="13497" y="13497"/>
                    <a:pt x="14118" y="13652"/>
                    <a:pt x="14661" y="13884"/>
                  </a:cubicBezTo>
                  <a:cubicBezTo>
                    <a:pt x="15204" y="14117"/>
                    <a:pt x="15669" y="14505"/>
                    <a:pt x="16057" y="14970"/>
                  </a:cubicBezTo>
                  <a:cubicBezTo>
                    <a:pt x="16367" y="15436"/>
                    <a:pt x="16677" y="15979"/>
                    <a:pt x="16755" y="16599"/>
                  </a:cubicBezTo>
                  <a:cubicBezTo>
                    <a:pt x="16910" y="17297"/>
                    <a:pt x="16910" y="17995"/>
                    <a:pt x="16755" y="18849"/>
                  </a:cubicBezTo>
                  <a:cubicBezTo>
                    <a:pt x="16677" y="19624"/>
                    <a:pt x="16367" y="20322"/>
                    <a:pt x="16057" y="20943"/>
                  </a:cubicBezTo>
                  <a:cubicBezTo>
                    <a:pt x="15669" y="21563"/>
                    <a:pt x="15281" y="22184"/>
                    <a:pt x="14738" y="22649"/>
                  </a:cubicBezTo>
                  <a:cubicBezTo>
                    <a:pt x="14273" y="23115"/>
                    <a:pt x="13730" y="23502"/>
                    <a:pt x="13032" y="23735"/>
                  </a:cubicBezTo>
                  <a:cubicBezTo>
                    <a:pt x="12402" y="23987"/>
                    <a:pt x="11681" y="24125"/>
                    <a:pt x="10980" y="24125"/>
                  </a:cubicBezTo>
                  <a:cubicBezTo>
                    <a:pt x="10386" y="24125"/>
                    <a:pt x="9807" y="24026"/>
                    <a:pt x="9309" y="23813"/>
                  </a:cubicBezTo>
                  <a:cubicBezTo>
                    <a:pt x="8843" y="23580"/>
                    <a:pt x="8378" y="23347"/>
                    <a:pt x="8068" y="22959"/>
                  </a:cubicBezTo>
                  <a:cubicBezTo>
                    <a:pt x="7680" y="22572"/>
                    <a:pt x="7369" y="22106"/>
                    <a:pt x="7214" y="21563"/>
                  </a:cubicBezTo>
                  <a:cubicBezTo>
                    <a:pt x="7059" y="20943"/>
                    <a:pt x="6982" y="20322"/>
                    <a:pt x="6982" y="19624"/>
                  </a:cubicBezTo>
                  <a:cubicBezTo>
                    <a:pt x="7059" y="18849"/>
                    <a:pt x="7214" y="17995"/>
                    <a:pt x="7525" y="17297"/>
                  </a:cubicBezTo>
                  <a:cubicBezTo>
                    <a:pt x="7912" y="16522"/>
                    <a:pt x="8300" y="15901"/>
                    <a:pt x="8843" y="15281"/>
                  </a:cubicBezTo>
                  <a:cubicBezTo>
                    <a:pt x="9309" y="14738"/>
                    <a:pt x="9929" y="14350"/>
                    <a:pt x="10627" y="13962"/>
                  </a:cubicBezTo>
                  <a:cubicBezTo>
                    <a:pt x="11325" y="13652"/>
                    <a:pt x="12101" y="13497"/>
                    <a:pt x="12877" y="13497"/>
                  </a:cubicBezTo>
                  <a:close/>
                  <a:moveTo>
                    <a:pt x="21254" y="0"/>
                  </a:moveTo>
                  <a:cubicBezTo>
                    <a:pt x="21021" y="0"/>
                    <a:pt x="20866" y="156"/>
                    <a:pt x="20788" y="388"/>
                  </a:cubicBezTo>
                  <a:cubicBezTo>
                    <a:pt x="20788" y="388"/>
                    <a:pt x="18694" y="10704"/>
                    <a:pt x="18616" y="11402"/>
                  </a:cubicBezTo>
                  <a:cubicBezTo>
                    <a:pt x="17220" y="9075"/>
                    <a:pt x="14583" y="7602"/>
                    <a:pt x="11325" y="7602"/>
                  </a:cubicBezTo>
                  <a:cubicBezTo>
                    <a:pt x="4732" y="7602"/>
                    <a:pt x="1" y="12876"/>
                    <a:pt x="1" y="20090"/>
                  </a:cubicBezTo>
                  <a:cubicBezTo>
                    <a:pt x="1" y="26062"/>
                    <a:pt x="3569" y="30095"/>
                    <a:pt x="8921" y="30095"/>
                  </a:cubicBezTo>
                  <a:cubicBezTo>
                    <a:pt x="11480" y="30095"/>
                    <a:pt x="13730" y="29087"/>
                    <a:pt x="15436" y="27225"/>
                  </a:cubicBezTo>
                  <a:lnTo>
                    <a:pt x="15436" y="27225"/>
                  </a:lnTo>
                  <a:cubicBezTo>
                    <a:pt x="15359" y="27691"/>
                    <a:pt x="15204" y="28234"/>
                    <a:pt x="15126" y="28854"/>
                  </a:cubicBezTo>
                  <a:cubicBezTo>
                    <a:pt x="15048" y="29009"/>
                    <a:pt x="15126" y="29165"/>
                    <a:pt x="15204" y="29242"/>
                  </a:cubicBezTo>
                  <a:cubicBezTo>
                    <a:pt x="15281" y="29397"/>
                    <a:pt x="15436" y="29475"/>
                    <a:pt x="15591" y="29475"/>
                  </a:cubicBezTo>
                  <a:lnTo>
                    <a:pt x="20943" y="29397"/>
                  </a:lnTo>
                  <a:cubicBezTo>
                    <a:pt x="21176" y="29397"/>
                    <a:pt x="21409" y="29242"/>
                    <a:pt x="21409" y="29009"/>
                  </a:cubicBezTo>
                  <a:lnTo>
                    <a:pt x="27149" y="621"/>
                  </a:lnTo>
                  <a:cubicBezTo>
                    <a:pt x="27149" y="466"/>
                    <a:pt x="27149" y="311"/>
                    <a:pt x="26993" y="233"/>
                  </a:cubicBezTo>
                  <a:cubicBezTo>
                    <a:pt x="26916" y="78"/>
                    <a:pt x="26761" y="0"/>
                    <a:pt x="2668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52F41"/>
                </a:solidFill>
              </a:endParaRPr>
            </a:p>
          </p:txBody>
        </p:sp>
        <p:sp>
          <p:nvSpPr>
            <p:cNvPr id="166" name="Google Shape;166;p28"/>
            <p:cNvSpPr/>
            <p:nvPr/>
          </p:nvSpPr>
          <p:spPr>
            <a:xfrm>
              <a:off x="5784025" y="2674875"/>
              <a:ext cx="453775" cy="563200"/>
            </a:xfrm>
            <a:custGeom>
              <a:rect b="b" l="l" r="r" t="t"/>
              <a:pathLst>
                <a:path extrusionOk="0" h="22528" w="18151">
                  <a:moveTo>
                    <a:pt x="10742" y="0"/>
                  </a:moveTo>
                  <a:cubicBezTo>
                    <a:pt x="10337" y="0"/>
                    <a:pt x="9936" y="18"/>
                    <a:pt x="9541" y="53"/>
                  </a:cubicBezTo>
                  <a:cubicBezTo>
                    <a:pt x="4887" y="441"/>
                    <a:pt x="2250" y="3233"/>
                    <a:pt x="2560" y="7266"/>
                  </a:cubicBezTo>
                  <a:cubicBezTo>
                    <a:pt x="2793" y="9671"/>
                    <a:pt x="4189" y="11532"/>
                    <a:pt x="6826" y="13006"/>
                  </a:cubicBezTo>
                  <a:lnTo>
                    <a:pt x="9774" y="14480"/>
                  </a:lnTo>
                  <a:cubicBezTo>
                    <a:pt x="10937" y="15178"/>
                    <a:pt x="11092" y="15410"/>
                    <a:pt x="11092" y="15798"/>
                  </a:cubicBezTo>
                  <a:cubicBezTo>
                    <a:pt x="11170" y="16651"/>
                    <a:pt x="10161" y="16884"/>
                    <a:pt x="9618" y="16962"/>
                  </a:cubicBezTo>
                  <a:cubicBezTo>
                    <a:pt x="9448" y="16976"/>
                    <a:pt x="9275" y="16983"/>
                    <a:pt x="9099" y="16983"/>
                  </a:cubicBezTo>
                  <a:cubicBezTo>
                    <a:pt x="7346" y="16983"/>
                    <a:pt x="5295" y="16284"/>
                    <a:pt x="3180" y="14945"/>
                  </a:cubicBezTo>
                  <a:cubicBezTo>
                    <a:pt x="3025" y="14868"/>
                    <a:pt x="2870" y="14868"/>
                    <a:pt x="2793" y="14868"/>
                  </a:cubicBezTo>
                  <a:cubicBezTo>
                    <a:pt x="2638" y="14945"/>
                    <a:pt x="2560" y="15023"/>
                    <a:pt x="2482" y="15100"/>
                  </a:cubicBezTo>
                  <a:lnTo>
                    <a:pt x="155" y="19289"/>
                  </a:lnTo>
                  <a:cubicBezTo>
                    <a:pt x="0" y="19444"/>
                    <a:pt x="78" y="19754"/>
                    <a:pt x="311" y="19909"/>
                  </a:cubicBezTo>
                  <a:cubicBezTo>
                    <a:pt x="2817" y="21603"/>
                    <a:pt x="5679" y="22527"/>
                    <a:pt x="8690" y="22527"/>
                  </a:cubicBezTo>
                  <a:cubicBezTo>
                    <a:pt x="9126" y="22527"/>
                    <a:pt x="9565" y="22508"/>
                    <a:pt x="10006" y="22469"/>
                  </a:cubicBezTo>
                  <a:cubicBezTo>
                    <a:pt x="15126" y="22003"/>
                    <a:pt x="17840" y="19289"/>
                    <a:pt x="17452" y="15023"/>
                  </a:cubicBezTo>
                  <a:cubicBezTo>
                    <a:pt x="17297" y="12385"/>
                    <a:pt x="15979" y="10757"/>
                    <a:pt x="13186" y="9360"/>
                  </a:cubicBezTo>
                  <a:lnTo>
                    <a:pt x="10549" y="7964"/>
                  </a:lnTo>
                  <a:cubicBezTo>
                    <a:pt x="8998" y="7189"/>
                    <a:pt x="8920" y="6956"/>
                    <a:pt x="8920" y="6568"/>
                  </a:cubicBezTo>
                  <a:cubicBezTo>
                    <a:pt x="8843" y="6335"/>
                    <a:pt x="8843" y="5637"/>
                    <a:pt x="10316" y="5482"/>
                  </a:cubicBezTo>
                  <a:cubicBezTo>
                    <a:pt x="10504" y="5463"/>
                    <a:pt x="10697" y="5453"/>
                    <a:pt x="10896" y="5453"/>
                  </a:cubicBezTo>
                  <a:cubicBezTo>
                    <a:pt x="12264" y="5453"/>
                    <a:pt x="13898" y="5911"/>
                    <a:pt x="15591" y="6723"/>
                  </a:cubicBezTo>
                  <a:cubicBezTo>
                    <a:pt x="15630" y="6762"/>
                    <a:pt x="15688" y="6781"/>
                    <a:pt x="15746" y="6781"/>
                  </a:cubicBezTo>
                  <a:cubicBezTo>
                    <a:pt x="15804" y="6781"/>
                    <a:pt x="15862" y="6762"/>
                    <a:pt x="15901" y="6723"/>
                  </a:cubicBezTo>
                  <a:cubicBezTo>
                    <a:pt x="16056" y="6646"/>
                    <a:pt x="16134" y="6568"/>
                    <a:pt x="16211" y="6491"/>
                  </a:cubicBezTo>
                  <a:lnTo>
                    <a:pt x="18073" y="2302"/>
                  </a:lnTo>
                  <a:cubicBezTo>
                    <a:pt x="18151" y="2069"/>
                    <a:pt x="18073" y="1759"/>
                    <a:pt x="17840" y="1682"/>
                  </a:cubicBezTo>
                  <a:cubicBezTo>
                    <a:pt x="15467" y="561"/>
                    <a:pt x="13037" y="0"/>
                    <a:pt x="1074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52F41"/>
                </a:solidFill>
              </a:endParaRPr>
            </a:p>
          </p:txBody>
        </p:sp>
        <p:sp>
          <p:nvSpPr>
            <p:cNvPr id="167" name="Google Shape;167;p28"/>
            <p:cNvSpPr/>
            <p:nvPr/>
          </p:nvSpPr>
          <p:spPr>
            <a:xfrm>
              <a:off x="6253300" y="2501650"/>
              <a:ext cx="705850" cy="738825"/>
            </a:xfrm>
            <a:custGeom>
              <a:rect b="b" l="l" r="r" t="t"/>
              <a:pathLst>
                <a:path extrusionOk="0" h="29553" w="28234">
                  <a:moveTo>
                    <a:pt x="543" y="1"/>
                  </a:moveTo>
                  <a:cubicBezTo>
                    <a:pt x="388" y="1"/>
                    <a:pt x="233" y="79"/>
                    <a:pt x="155" y="234"/>
                  </a:cubicBezTo>
                  <a:cubicBezTo>
                    <a:pt x="0" y="311"/>
                    <a:pt x="0" y="544"/>
                    <a:pt x="78" y="699"/>
                  </a:cubicBezTo>
                  <a:lnTo>
                    <a:pt x="7136" y="18539"/>
                  </a:lnTo>
                  <a:lnTo>
                    <a:pt x="4964" y="28932"/>
                  </a:lnTo>
                  <a:cubicBezTo>
                    <a:pt x="4964" y="29088"/>
                    <a:pt x="5042" y="29243"/>
                    <a:pt x="5119" y="29398"/>
                  </a:cubicBezTo>
                  <a:cubicBezTo>
                    <a:pt x="5197" y="29475"/>
                    <a:pt x="5352" y="29553"/>
                    <a:pt x="5507" y="29553"/>
                  </a:cubicBezTo>
                  <a:lnTo>
                    <a:pt x="10859" y="29553"/>
                  </a:lnTo>
                  <a:cubicBezTo>
                    <a:pt x="11635" y="29553"/>
                    <a:pt x="12178" y="29010"/>
                    <a:pt x="12333" y="28389"/>
                  </a:cubicBezTo>
                  <a:lnTo>
                    <a:pt x="14195" y="18694"/>
                  </a:lnTo>
                  <a:lnTo>
                    <a:pt x="28079" y="777"/>
                  </a:lnTo>
                  <a:cubicBezTo>
                    <a:pt x="28234" y="621"/>
                    <a:pt x="28234" y="389"/>
                    <a:pt x="28156" y="234"/>
                  </a:cubicBezTo>
                  <a:cubicBezTo>
                    <a:pt x="28079" y="79"/>
                    <a:pt x="27846" y="1"/>
                    <a:pt x="27691" y="1"/>
                  </a:cubicBezTo>
                  <a:lnTo>
                    <a:pt x="20089" y="1"/>
                  </a:lnTo>
                  <a:cubicBezTo>
                    <a:pt x="19857" y="1"/>
                    <a:pt x="19702" y="79"/>
                    <a:pt x="19624" y="234"/>
                  </a:cubicBezTo>
                  <a:cubicBezTo>
                    <a:pt x="19624" y="234"/>
                    <a:pt x="12100" y="10938"/>
                    <a:pt x="11557" y="11946"/>
                  </a:cubicBezTo>
                  <a:cubicBezTo>
                    <a:pt x="11402" y="10938"/>
                    <a:pt x="7679" y="389"/>
                    <a:pt x="7679" y="389"/>
                  </a:cubicBezTo>
                  <a:cubicBezTo>
                    <a:pt x="7601" y="156"/>
                    <a:pt x="7446" y="1"/>
                    <a:pt x="721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52F41"/>
                </a:solidFill>
              </a:endParaRPr>
            </a:p>
          </p:txBody>
        </p:sp>
        <p:sp>
          <p:nvSpPr>
            <p:cNvPr id="168" name="Google Shape;168;p28"/>
            <p:cNvSpPr/>
            <p:nvPr/>
          </p:nvSpPr>
          <p:spPr>
            <a:xfrm>
              <a:off x="6741950" y="2697150"/>
              <a:ext cx="622475" cy="543475"/>
            </a:xfrm>
            <a:custGeom>
              <a:rect b="b" l="l" r="r" t="t"/>
              <a:pathLst>
                <a:path extrusionOk="0" h="21739" w="24899">
                  <a:moveTo>
                    <a:pt x="12876" y="5910"/>
                  </a:moveTo>
                  <a:cubicBezTo>
                    <a:pt x="13497" y="5910"/>
                    <a:pt x="14117" y="5987"/>
                    <a:pt x="14660" y="6220"/>
                  </a:cubicBezTo>
                  <a:cubicBezTo>
                    <a:pt x="15126" y="6453"/>
                    <a:pt x="15591" y="6841"/>
                    <a:pt x="15901" y="7228"/>
                  </a:cubicBezTo>
                  <a:cubicBezTo>
                    <a:pt x="16289" y="7694"/>
                    <a:pt x="16522" y="8237"/>
                    <a:pt x="16599" y="8857"/>
                  </a:cubicBezTo>
                  <a:cubicBezTo>
                    <a:pt x="16755" y="9478"/>
                    <a:pt x="16755" y="10176"/>
                    <a:pt x="16599" y="10952"/>
                  </a:cubicBezTo>
                  <a:cubicBezTo>
                    <a:pt x="16522" y="11650"/>
                    <a:pt x="16289" y="12348"/>
                    <a:pt x="15901" y="12968"/>
                  </a:cubicBezTo>
                  <a:cubicBezTo>
                    <a:pt x="15591" y="13589"/>
                    <a:pt x="15203" y="14132"/>
                    <a:pt x="14738" y="14597"/>
                  </a:cubicBezTo>
                  <a:cubicBezTo>
                    <a:pt x="14195" y="15062"/>
                    <a:pt x="13652" y="15373"/>
                    <a:pt x="13109" y="15605"/>
                  </a:cubicBezTo>
                  <a:cubicBezTo>
                    <a:pt x="12479" y="15857"/>
                    <a:pt x="11781" y="15996"/>
                    <a:pt x="11113" y="15996"/>
                  </a:cubicBezTo>
                  <a:cubicBezTo>
                    <a:pt x="10547" y="15996"/>
                    <a:pt x="10003" y="15896"/>
                    <a:pt x="9541" y="15683"/>
                  </a:cubicBezTo>
                  <a:cubicBezTo>
                    <a:pt x="8998" y="15528"/>
                    <a:pt x="8610" y="15218"/>
                    <a:pt x="8300" y="14907"/>
                  </a:cubicBezTo>
                  <a:cubicBezTo>
                    <a:pt x="7912" y="14519"/>
                    <a:pt x="7679" y="14054"/>
                    <a:pt x="7524" y="13511"/>
                  </a:cubicBezTo>
                  <a:cubicBezTo>
                    <a:pt x="7369" y="12968"/>
                    <a:pt x="7292" y="12425"/>
                    <a:pt x="7292" y="11727"/>
                  </a:cubicBezTo>
                  <a:cubicBezTo>
                    <a:pt x="7369" y="10952"/>
                    <a:pt x="7524" y="10176"/>
                    <a:pt x="7835" y="9478"/>
                  </a:cubicBezTo>
                  <a:cubicBezTo>
                    <a:pt x="8145" y="8780"/>
                    <a:pt x="8533" y="8159"/>
                    <a:pt x="8998" y="7616"/>
                  </a:cubicBezTo>
                  <a:cubicBezTo>
                    <a:pt x="9541" y="7073"/>
                    <a:pt x="10084" y="6685"/>
                    <a:pt x="10782" y="6375"/>
                  </a:cubicBezTo>
                  <a:cubicBezTo>
                    <a:pt x="11403" y="6065"/>
                    <a:pt x="12101" y="5910"/>
                    <a:pt x="12876" y="5910"/>
                  </a:cubicBezTo>
                  <a:close/>
                  <a:moveTo>
                    <a:pt x="12870" y="1"/>
                  </a:moveTo>
                  <a:cubicBezTo>
                    <a:pt x="11391" y="1"/>
                    <a:pt x="9971" y="246"/>
                    <a:pt x="8610" y="791"/>
                  </a:cubicBezTo>
                  <a:cubicBezTo>
                    <a:pt x="3413" y="2730"/>
                    <a:pt x="1" y="7849"/>
                    <a:pt x="78" y="13434"/>
                  </a:cubicBezTo>
                  <a:cubicBezTo>
                    <a:pt x="78" y="18243"/>
                    <a:pt x="3258" y="21500"/>
                    <a:pt x="8067" y="21733"/>
                  </a:cubicBezTo>
                  <a:cubicBezTo>
                    <a:pt x="8187" y="21736"/>
                    <a:pt x="8306" y="21738"/>
                    <a:pt x="8424" y="21738"/>
                  </a:cubicBezTo>
                  <a:cubicBezTo>
                    <a:pt x="10908" y="21738"/>
                    <a:pt x="13045" y="20957"/>
                    <a:pt x="14971" y="19328"/>
                  </a:cubicBezTo>
                  <a:lnTo>
                    <a:pt x="14971" y="19328"/>
                  </a:lnTo>
                  <a:cubicBezTo>
                    <a:pt x="14893" y="19871"/>
                    <a:pt x="14738" y="20492"/>
                    <a:pt x="14660" y="20957"/>
                  </a:cubicBezTo>
                  <a:cubicBezTo>
                    <a:pt x="14660" y="21112"/>
                    <a:pt x="14660" y="21268"/>
                    <a:pt x="14738" y="21345"/>
                  </a:cubicBezTo>
                  <a:cubicBezTo>
                    <a:pt x="14815" y="21500"/>
                    <a:pt x="14971" y="21500"/>
                    <a:pt x="15126" y="21500"/>
                  </a:cubicBezTo>
                  <a:lnTo>
                    <a:pt x="20323" y="21500"/>
                  </a:lnTo>
                  <a:cubicBezTo>
                    <a:pt x="20555" y="21500"/>
                    <a:pt x="20788" y="21345"/>
                    <a:pt x="20788" y="21112"/>
                  </a:cubicBezTo>
                  <a:lnTo>
                    <a:pt x="24821" y="946"/>
                  </a:lnTo>
                  <a:cubicBezTo>
                    <a:pt x="24899" y="791"/>
                    <a:pt x="24821" y="635"/>
                    <a:pt x="24744" y="558"/>
                  </a:cubicBezTo>
                  <a:cubicBezTo>
                    <a:pt x="24666" y="403"/>
                    <a:pt x="24511" y="403"/>
                    <a:pt x="24356" y="403"/>
                  </a:cubicBezTo>
                  <a:lnTo>
                    <a:pt x="19159" y="403"/>
                  </a:lnTo>
                  <a:cubicBezTo>
                    <a:pt x="18926" y="403"/>
                    <a:pt x="18694" y="558"/>
                    <a:pt x="18694" y="713"/>
                  </a:cubicBezTo>
                  <a:cubicBezTo>
                    <a:pt x="18694" y="713"/>
                    <a:pt x="18461" y="1721"/>
                    <a:pt x="18383" y="2419"/>
                  </a:cubicBezTo>
                  <a:lnTo>
                    <a:pt x="18383" y="2497"/>
                  </a:lnTo>
                  <a:cubicBezTo>
                    <a:pt x="17142" y="1023"/>
                    <a:pt x="15281" y="170"/>
                    <a:pt x="13497" y="15"/>
                  </a:cubicBezTo>
                  <a:cubicBezTo>
                    <a:pt x="13287" y="5"/>
                    <a:pt x="13078" y="1"/>
                    <a:pt x="12870"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52F41"/>
                </a:solidFill>
              </a:endParaRPr>
            </a:p>
          </p:txBody>
        </p:sp>
        <p:sp>
          <p:nvSpPr>
            <p:cNvPr id="169" name="Google Shape;169;p28"/>
            <p:cNvSpPr/>
            <p:nvPr/>
          </p:nvSpPr>
          <p:spPr>
            <a:xfrm>
              <a:off x="2985850" y="2676175"/>
              <a:ext cx="554625" cy="562375"/>
            </a:xfrm>
            <a:custGeom>
              <a:rect b="b" l="l" r="r" t="t"/>
              <a:pathLst>
                <a:path extrusionOk="0" h="22495" w="22185">
                  <a:moveTo>
                    <a:pt x="12256" y="4655"/>
                  </a:moveTo>
                  <a:cubicBezTo>
                    <a:pt x="14971" y="4655"/>
                    <a:pt x="16367" y="5896"/>
                    <a:pt x="16445" y="8300"/>
                  </a:cubicBezTo>
                  <a:lnTo>
                    <a:pt x="6827" y="8300"/>
                  </a:lnTo>
                  <a:cubicBezTo>
                    <a:pt x="7757" y="5896"/>
                    <a:pt x="9619" y="4655"/>
                    <a:pt x="12256" y="4655"/>
                  </a:cubicBezTo>
                  <a:close/>
                  <a:moveTo>
                    <a:pt x="12411" y="1"/>
                  </a:moveTo>
                  <a:cubicBezTo>
                    <a:pt x="5198" y="1"/>
                    <a:pt x="1" y="5198"/>
                    <a:pt x="1" y="12411"/>
                  </a:cubicBezTo>
                  <a:cubicBezTo>
                    <a:pt x="1" y="18616"/>
                    <a:pt x="4189" y="22494"/>
                    <a:pt x="10860" y="22494"/>
                  </a:cubicBezTo>
                  <a:cubicBezTo>
                    <a:pt x="13963" y="22494"/>
                    <a:pt x="16445" y="21719"/>
                    <a:pt x="19159" y="19935"/>
                  </a:cubicBezTo>
                  <a:cubicBezTo>
                    <a:pt x="19392" y="19780"/>
                    <a:pt x="19392" y="19392"/>
                    <a:pt x="19159" y="19237"/>
                  </a:cubicBezTo>
                  <a:lnTo>
                    <a:pt x="15902" y="15824"/>
                  </a:lnTo>
                  <a:cubicBezTo>
                    <a:pt x="15806" y="15728"/>
                    <a:pt x="15680" y="15662"/>
                    <a:pt x="15562" y="15662"/>
                  </a:cubicBezTo>
                  <a:cubicBezTo>
                    <a:pt x="15489" y="15662"/>
                    <a:pt x="15418" y="15687"/>
                    <a:pt x="15359" y="15746"/>
                  </a:cubicBezTo>
                  <a:cubicBezTo>
                    <a:pt x="13885" y="16444"/>
                    <a:pt x="12566" y="16832"/>
                    <a:pt x="11015" y="16832"/>
                  </a:cubicBezTo>
                  <a:cubicBezTo>
                    <a:pt x="7912" y="16832"/>
                    <a:pt x="6128" y="15436"/>
                    <a:pt x="6128" y="12954"/>
                  </a:cubicBezTo>
                  <a:lnTo>
                    <a:pt x="21176" y="12954"/>
                  </a:lnTo>
                  <a:cubicBezTo>
                    <a:pt x="21409" y="12954"/>
                    <a:pt x="21641" y="12799"/>
                    <a:pt x="21641" y="12566"/>
                  </a:cubicBezTo>
                  <a:cubicBezTo>
                    <a:pt x="22029" y="11015"/>
                    <a:pt x="22184" y="9929"/>
                    <a:pt x="22184" y="8688"/>
                  </a:cubicBezTo>
                  <a:cubicBezTo>
                    <a:pt x="22184" y="3336"/>
                    <a:pt x="18461" y="1"/>
                    <a:pt x="1241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52F41"/>
                </a:solidFill>
              </a:endParaRPr>
            </a:p>
          </p:txBody>
        </p:sp>
        <p:sp>
          <p:nvSpPr>
            <p:cNvPr id="170" name="Google Shape;170;p28"/>
            <p:cNvSpPr/>
            <p:nvPr/>
          </p:nvSpPr>
          <p:spPr>
            <a:xfrm>
              <a:off x="238125" y="2034350"/>
              <a:ext cx="1704500" cy="1609475"/>
            </a:xfrm>
            <a:custGeom>
              <a:rect b="b" l="l" r="r" t="t"/>
              <a:pathLst>
                <a:path extrusionOk="0" h="64379" w="68180">
                  <a:moveTo>
                    <a:pt x="1086" y="0"/>
                  </a:moveTo>
                  <a:cubicBezTo>
                    <a:pt x="465" y="0"/>
                    <a:pt x="0" y="465"/>
                    <a:pt x="0" y="1086"/>
                  </a:cubicBezTo>
                  <a:lnTo>
                    <a:pt x="0" y="7369"/>
                  </a:lnTo>
                  <a:cubicBezTo>
                    <a:pt x="0" y="14117"/>
                    <a:pt x="4809" y="17917"/>
                    <a:pt x="13574" y="17917"/>
                  </a:cubicBezTo>
                  <a:lnTo>
                    <a:pt x="44445" y="17917"/>
                  </a:lnTo>
                  <a:cubicBezTo>
                    <a:pt x="47703" y="17917"/>
                    <a:pt x="50340" y="20632"/>
                    <a:pt x="50340" y="23890"/>
                  </a:cubicBezTo>
                  <a:cubicBezTo>
                    <a:pt x="50340" y="27147"/>
                    <a:pt x="47703" y="29785"/>
                    <a:pt x="44445" y="29785"/>
                  </a:cubicBezTo>
                  <a:lnTo>
                    <a:pt x="9773" y="29785"/>
                  </a:lnTo>
                  <a:cubicBezTo>
                    <a:pt x="9308" y="29785"/>
                    <a:pt x="8842" y="30172"/>
                    <a:pt x="8687" y="30638"/>
                  </a:cubicBezTo>
                  <a:lnTo>
                    <a:pt x="543" y="63060"/>
                  </a:lnTo>
                  <a:cubicBezTo>
                    <a:pt x="388" y="63370"/>
                    <a:pt x="465" y="63680"/>
                    <a:pt x="698" y="63990"/>
                  </a:cubicBezTo>
                  <a:cubicBezTo>
                    <a:pt x="931" y="64223"/>
                    <a:pt x="1241" y="64378"/>
                    <a:pt x="1551" y="64378"/>
                  </a:cubicBezTo>
                  <a:lnTo>
                    <a:pt x="12566" y="64378"/>
                  </a:lnTo>
                  <a:cubicBezTo>
                    <a:pt x="16677" y="64378"/>
                    <a:pt x="18693" y="60965"/>
                    <a:pt x="19159" y="59181"/>
                  </a:cubicBezTo>
                  <a:lnTo>
                    <a:pt x="22339" y="47392"/>
                  </a:lnTo>
                  <a:lnTo>
                    <a:pt x="44445" y="47392"/>
                  </a:lnTo>
                  <a:cubicBezTo>
                    <a:pt x="57553" y="47392"/>
                    <a:pt x="68180" y="36765"/>
                    <a:pt x="68180" y="23735"/>
                  </a:cubicBezTo>
                  <a:cubicBezTo>
                    <a:pt x="68180" y="10626"/>
                    <a:pt x="57553" y="0"/>
                    <a:pt x="444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rgbClr val="F52F41"/>
                </a:solidFill>
              </a:endParaRPr>
            </a:p>
          </p:txBody>
        </p:sp>
      </p:grpSp>
      <p:sp>
        <p:nvSpPr>
          <p:cNvPr id="171" name="Google Shape;171;p28"/>
          <p:cNvSpPr/>
          <p:nvPr/>
        </p:nvSpPr>
        <p:spPr>
          <a:xfrm>
            <a:off x="16701019" y="656150"/>
            <a:ext cx="731230" cy="690465"/>
          </a:xfrm>
          <a:custGeom>
            <a:rect b="b" l="l" r="r" t="t"/>
            <a:pathLst>
              <a:path extrusionOk="0" h="64379" w="68180">
                <a:moveTo>
                  <a:pt x="1086" y="0"/>
                </a:moveTo>
                <a:cubicBezTo>
                  <a:pt x="465" y="0"/>
                  <a:pt x="0" y="465"/>
                  <a:pt x="0" y="1086"/>
                </a:cubicBezTo>
                <a:lnTo>
                  <a:pt x="0" y="7369"/>
                </a:lnTo>
                <a:cubicBezTo>
                  <a:pt x="0" y="14117"/>
                  <a:pt x="4809" y="17917"/>
                  <a:pt x="13574" y="17917"/>
                </a:cubicBezTo>
                <a:lnTo>
                  <a:pt x="44445" y="17917"/>
                </a:lnTo>
                <a:cubicBezTo>
                  <a:pt x="47703" y="17917"/>
                  <a:pt x="50340" y="20632"/>
                  <a:pt x="50340" y="23890"/>
                </a:cubicBezTo>
                <a:cubicBezTo>
                  <a:pt x="50340" y="27147"/>
                  <a:pt x="47703" y="29785"/>
                  <a:pt x="44445" y="29785"/>
                </a:cubicBezTo>
                <a:lnTo>
                  <a:pt x="9773" y="29785"/>
                </a:lnTo>
                <a:cubicBezTo>
                  <a:pt x="9308" y="29785"/>
                  <a:pt x="8842" y="30172"/>
                  <a:pt x="8687" y="30638"/>
                </a:cubicBezTo>
                <a:lnTo>
                  <a:pt x="543" y="63060"/>
                </a:lnTo>
                <a:cubicBezTo>
                  <a:pt x="388" y="63370"/>
                  <a:pt x="465" y="63680"/>
                  <a:pt x="698" y="63990"/>
                </a:cubicBezTo>
                <a:cubicBezTo>
                  <a:pt x="931" y="64223"/>
                  <a:pt x="1241" y="64378"/>
                  <a:pt x="1551" y="64378"/>
                </a:cubicBezTo>
                <a:lnTo>
                  <a:pt x="12566" y="64378"/>
                </a:lnTo>
                <a:cubicBezTo>
                  <a:pt x="16677" y="64378"/>
                  <a:pt x="18693" y="60965"/>
                  <a:pt x="19159" y="59181"/>
                </a:cubicBezTo>
                <a:lnTo>
                  <a:pt x="22339" y="47392"/>
                </a:lnTo>
                <a:lnTo>
                  <a:pt x="44445" y="47392"/>
                </a:lnTo>
                <a:cubicBezTo>
                  <a:pt x="57553" y="47392"/>
                  <a:pt x="68180" y="36765"/>
                  <a:pt x="68180" y="23735"/>
                </a:cubicBezTo>
                <a:cubicBezTo>
                  <a:pt x="68180" y="10626"/>
                  <a:pt x="57553" y="0"/>
                  <a:pt x="444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2" name="Google Shape;172;p28"/>
          <p:cNvSpPr txBox="1"/>
          <p:nvPr>
            <p:ph idx="3" type="sldNum"/>
          </p:nvPr>
        </p:nvSpPr>
        <p:spPr>
          <a:xfrm>
            <a:off x="16334846" y="9270549"/>
            <a:ext cx="1097400" cy="690600"/>
          </a:xfrm>
          <a:prstGeom prst="rect">
            <a:avLst/>
          </a:prstGeom>
          <a:noFill/>
          <a:ln>
            <a:noFill/>
          </a:ln>
        </p:spPr>
        <p:txBody>
          <a:bodyPr anchorCtr="0" anchor="ctr" bIns="0" lIns="0" spcFirstLastPara="1" rIns="0" wrap="square" tIns="0">
            <a:noAutofit/>
          </a:bodyPr>
          <a:lstStyle>
            <a:lvl1pPr lvl="0" rtl="0" algn="r">
              <a:buNone/>
              <a:defRPr b="1" sz="1600">
                <a:solidFill>
                  <a:srgbClr val="434343"/>
                </a:solidFill>
                <a:latin typeface="Lato"/>
                <a:ea typeface="Lato"/>
                <a:cs typeface="Lato"/>
                <a:sym typeface="Lato"/>
              </a:defRPr>
            </a:lvl1pPr>
            <a:lvl2pPr lvl="1" rtl="0" algn="r">
              <a:buNone/>
              <a:defRPr b="1" sz="1600">
                <a:solidFill>
                  <a:srgbClr val="434343"/>
                </a:solidFill>
                <a:latin typeface="Lato"/>
                <a:ea typeface="Lato"/>
                <a:cs typeface="Lato"/>
                <a:sym typeface="Lato"/>
              </a:defRPr>
            </a:lvl2pPr>
            <a:lvl3pPr lvl="2" rtl="0" algn="r">
              <a:buNone/>
              <a:defRPr b="1" sz="1600">
                <a:solidFill>
                  <a:srgbClr val="434343"/>
                </a:solidFill>
                <a:latin typeface="Lato"/>
                <a:ea typeface="Lato"/>
                <a:cs typeface="Lato"/>
                <a:sym typeface="Lato"/>
              </a:defRPr>
            </a:lvl3pPr>
            <a:lvl4pPr lvl="3" rtl="0" algn="r">
              <a:buNone/>
              <a:defRPr b="1" sz="1600">
                <a:solidFill>
                  <a:srgbClr val="434343"/>
                </a:solidFill>
                <a:latin typeface="Lato"/>
                <a:ea typeface="Lato"/>
                <a:cs typeface="Lato"/>
                <a:sym typeface="Lato"/>
              </a:defRPr>
            </a:lvl4pPr>
            <a:lvl5pPr lvl="4" rtl="0" algn="r">
              <a:buNone/>
              <a:defRPr b="1" sz="1600">
                <a:solidFill>
                  <a:srgbClr val="434343"/>
                </a:solidFill>
                <a:latin typeface="Lato"/>
                <a:ea typeface="Lato"/>
                <a:cs typeface="Lato"/>
                <a:sym typeface="Lato"/>
              </a:defRPr>
            </a:lvl5pPr>
            <a:lvl6pPr lvl="5" rtl="0" algn="r">
              <a:buNone/>
              <a:defRPr b="1" sz="1600">
                <a:solidFill>
                  <a:srgbClr val="434343"/>
                </a:solidFill>
                <a:latin typeface="Lato"/>
                <a:ea typeface="Lato"/>
                <a:cs typeface="Lato"/>
                <a:sym typeface="Lato"/>
              </a:defRPr>
            </a:lvl6pPr>
            <a:lvl7pPr lvl="6" rtl="0" algn="r">
              <a:buNone/>
              <a:defRPr b="1" sz="1600">
                <a:solidFill>
                  <a:srgbClr val="434343"/>
                </a:solidFill>
                <a:latin typeface="Lato"/>
                <a:ea typeface="Lato"/>
                <a:cs typeface="Lato"/>
                <a:sym typeface="Lato"/>
              </a:defRPr>
            </a:lvl7pPr>
            <a:lvl8pPr lvl="7" rtl="0" algn="r">
              <a:buNone/>
              <a:defRPr b="1" sz="1600">
                <a:solidFill>
                  <a:srgbClr val="434343"/>
                </a:solidFill>
                <a:latin typeface="Lato"/>
                <a:ea typeface="Lato"/>
                <a:cs typeface="Lato"/>
                <a:sym typeface="Lato"/>
              </a:defRPr>
            </a:lvl8pPr>
            <a:lvl9pPr lvl="8" rtl="0" algn="r">
              <a:buNone/>
              <a:defRPr b="1" sz="1600">
                <a:solidFill>
                  <a:srgbClr val="434343"/>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extLst>
    <p:ext uri="{DCECCB84-F9BA-43D5-87BE-67443E8EF086}">
      <p15:sldGuideLst>
        <p15:guide id="1" pos="539">
          <p15:clr>
            <a:srgbClr val="FA7B17"/>
          </p15:clr>
        </p15:guide>
        <p15:guide id="2" pos="10981">
          <p15:clr>
            <a:srgbClr val="FA7B17"/>
          </p15:clr>
        </p15:guide>
        <p15:guide id="3" orient="horz" pos="5936">
          <p15:clr>
            <a:srgbClr val="FA7B17"/>
          </p15:clr>
        </p15:guide>
        <p15:guide id="4" orient="horz" pos="539">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Red">
  <p:cSld name="TITLE_AND_BODY_1">
    <p:bg>
      <p:bgPr>
        <a:solidFill>
          <a:srgbClr val="F52F41"/>
        </a:solidFill>
      </p:bgPr>
    </p:bg>
    <p:spTree>
      <p:nvGrpSpPr>
        <p:cNvPr id="173" name="Shape 173"/>
        <p:cNvGrpSpPr/>
        <p:nvPr/>
      </p:nvGrpSpPr>
      <p:grpSpPr>
        <a:xfrm>
          <a:off x="0" y="0"/>
          <a:ext cx="0" cy="0"/>
          <a:chOff x="0" y="0"/>
          <a:chExt cx="0" cy="0"/>
        </a:xfrm>
      </p:grpSpPr>
      <p:sp>
        <p:nvSpPr>
          <p:cNvPr id="174" name="Google Shape;174;p29"/>
          <p:cNvSpPr txBox="1"/>
          <p:nvPr>
            <p:ph type="title"/>
          </p:nvPr>
        </p:nvSpPr>
        <p:spPr>
          <a:xfrm>
            <a:off x="856200" y="1235550"/>
            <a:ext cx="16576200" cy="11454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4800"/>
              <a:buFont typeface="Muli"/>
              <a:buNone/>
              <a:defRPr b="0" sz="4800">
                <a:solidFill>
                  <a:srgbClr val="FFFFFF"/>
                </a:solidFill>
                <a:latin typeface="Muli"/>
                <a:ea typeface="Muli"/>
                <a:cs typeface="Muli"/>
                <a:sym typeface="Muli"/>
              </a:defRPr>
            </a:lvl1pPr>
            <a:lvl2pPr lvl="1"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2pPr>
            <a:lvl3pPr lvl="2"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3pPr>
            <a:lvl4pPr lvl="3"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4pPr>
            <a:lvl5pPr lvl="4"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5pPr>
            <a:lvl6pPr lvl="5"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6pPr>
            <a:lvl7pPr lvl="6"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7pPr>
            <a:lvl8pPr lvl="7"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8pPr>
            <a:lvl9pPr lvl="8"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9pPr>
          </a:lstStyle>
          <a:p/>
        </p:txBody>
      </p:sp>
      <p:sp>
        <p:nvSpPr>
          <p:cNvPr id="175" name="Google Shape;175;p29"/>
          <p:cNvSpPr txBox="1"/>
          <p:nvPr>
            <p:ph idx="1" type="subTitle"/>
          </p:nvPr>
        </p:nvSpPr>
        <p:spPr>
          <a:xfrm>
            <a:off x="856200" y="855750"/>
            <a:ext cx="14515200" cy="379800"/>
          </a:xfrm>
          <a:prstGeom prst="rect">
            <a:avLst/>
          </a:prstGeom>
        </p:spPr>
        <p:txBody>
          <a:bodyPr anchorCtr="0" anchor="t" bIns="0" lIns="0" spcFirstLastPara="1" rIns="0" wrap="square" tIns="0">
            <a:noAutofit/>
          </a:bodyPr>
          <a:lstStyle>
            <a:lvl1pPr lvl="0" rtl="0">
              <a:spcBef>
                <a:spcPts val="0"/>
              </a:spcBef>
              <a:spcAft>
                <a:spcPts val="0"/>
              </a:spcAft>
              <a:buNone/>
              <a:defRPr sz="2600">
                <a:solidFill>
                  <a:srgbClr val="FFFFFF"/>
                </a:solidFill>
                <a:latin typeface="Muli"/>
                <a:ea typeface="Muli"/>
                <a:cs typeface="Muli"/>
                <a:sym typeface="Muli"/>
              </a:defRPr>
            </a:lvl1pPr>
            <a:lvl2pPr lvl="1" rtl="0">
              <a:spcBef>
                <a:spcPts val="0"/>
              </a:spcBef>
              <a:spcAft>
                <a:spcPts val="0"/>
              </a:spcAft>
              <a:buNone/>
              <a:defRPr sz="2600">
                <a:solidFill>
                  <a:srgbClr val="FFFFFF"/>
                </a:solidFill>
                <a:latin typeface="Muli"/>
                <a:ea typeface="Muli"/>
                <a:cs typeface="Muli"/>
                <a:sym typeface="Muli"/>
              </a:defRPr>
            </a:lvl2pPr>
            <a:lvl3pPr lvl="2" rtl="0">
              <a:spcBef>
                <a:spcPts val="0"/>
              </a:spcBef>
              <a:spcAft>
                <a:spcPts val="0"/>
              </a:spcAft>
              <a:buNone/>
              <a:defRPr sz="2600">
                <a:solidFill>
                  <a:srgbClr val="FFFFFF"/>
                </a:solidFill>
                <a:latin typeface="Muli"/>
                <a:ea typeface="Muli"/>
                <a:cs typeface="Muli"/>
                <a:sym typeface="Muli"/>
              </a:defRPr>
            </a:lvl3pPr>
            <a:lvl4pPr lvl="3" rtl="0">
              <a:spcBef>
                <a:spcPts val="0"/>
              </a:spcBef>
              <a:spcAft>
                <a:spcPts val="0"/>
              </a:spcAft>
              <a:buNone/>
              <a:defRPr sz="2600">
                <a:solidFill>
                  <a:srgbClr val="FFFFFF"/>
                </a:solidFill>
                <a:latin typeface="Muli"/>
                <a:ea typeface="Muli"/>
                <a:cs typeface="Muli"/>
                <a:sym typeface="Muli"/>
              </a:defRPr>
            </a:lvl4pPr>
            <a:lvl5pPr lvl="4" rtl="0">
              <a:spcBef>
                <a:spcPts val="0"/>
              </a:spcBef>
              <a:spcAft>
                <a:spcPts val="0"/>
              </a:spcAft>
              <a:buNone/>
              <a:defRPr sz="2600">
                <a:solidFill>
                  <a:srgbClr val="FFFFFF"/>
                </a:solidFill>
                <a:latin typeface="Muli"/>
                <a:ea typeface="Muli"/>
                <a:cs typeface="Muli"/>
                <a:sym typeface="Muli"/>
              </a:defRPr>
            </a:lvl5pPr>
            <a:lvl6pPr lvl="5" rtl="0">
              <a:spcBef>
                <a:spcPts val="0"/>
              </a:spcBef>
              <a:spcAft>
                <a:spcPts val="0"/>
              </a:spcAft>
              <a:buNone/>
              <a:defRPr sz="2600">
                <a:solidFill>
                  <a:srgbClr val="FFFFFF"/>
                </a:solidFill>
                <a:latin typeface="Muli"/>
                <a:ea typeface="Muli"/>
                <a:cs typeface="Muli"/>
                <a:sym typeface="Muli"/>
              </a:defRPr>
            </a:lvl6pPr>
            <a:lvl7pPr lvl="6" rtl="0">
              <a:spcBef>
                <a:spcPts val="0"/>
              </a:spcBef>
              <a:spcAft>
                <a:spcPts val="0"/>
              </a:spcAft>
              <a:buNone/>
              <a:defRPr sz="2600">
                <a:solidFill>
                  <a:srgbClr val="FFFFFF"/>
                </a:solidFill>
                <a:latin typeface="Muli"/>
                <a:ea typeface="Muli"/>
                <a:cs typeface="Muli"/>
                <a:sym typeface="Muli"/>
              </a:defRPr>
            </a:lvl7pPr>
            <a:lvl8pPr lvl="7" rtl="0">
              <a:spcBef>
                <a:spcPts val="0"/>
              </a:spcBef>
              <a:spcAft>
                <a:spcPts val="0"/>
              </a:spcAft>
              <a:buNone/>
              <a:defRPr sz="2600">
                <a:solidFill>
                  <a:srgbClr val="FFFFFF"/>
                </a:solidFill>
                <a:latin typeface="Muli"/>
                <a:ea typeface="Muli"/>
                <a:cs typeface="Muli"/>
                <a:sym typeface="Muli"/>
              </a:defRPr>
            </a:lvl8pPr>
            <a:lvl9pPr lvl="8" rtl="0">
              <a:spcBef>
                <a:spcPts val="0"/>
              </a:spcBef>
              <a:spcAft>
                <a:spcPts val="0"/>
              </a:spcAft>
              <a:buNone/>
              <a:defRPr sz="2600">
                <a:solidFill>
                  <a:srgbClr val="FFFFFF"/>
                </a:solidFill>
                <a:latin typeface="Muli"/>
                <a:ea typeface="Muli"/>
                <a:cs typeface="Muli"/>
                <a:sym typeface="Muli"/>
              </a:defRPr>
            </a:lvl9pPr>
          </a:lstStyle>
          <a:p/>
        </p:txBody>
      </p:sp>
      <p:sp>
        <p:nvSpPr>
          <p:cNvPr id="176" name="Google Shape;176;p29"/>
          <p:cNvSpPr txBox="1"/>
          <p:nvPr>
            <p:ph idx="2" type="body"/>
          </p:nvPr>
        </p:nvSpPr>
        <p:spPr>
          <a:xfrm>
            <a:off x="856200" y="2390950"/>
            <a:ext cx="16576200" cy="7032000"/>
          </a:xfrm>
          <a:prstGeom prst="rect">
            <a:avLst/>
          </a:prstGeom>
        </p:spPr>
        <p:txBody>
          <a:bodyPr anchorCtr="0" anchor="t" bIns="0" lIns="0" spcFirstLastPara="1" rIns="0" wrap="square" tIns="0">
            <a:noAutofit/>
          </a:bodyPr>
          <a:lstStyle>
            <a:lvl1pPr indent="-406400" lvl="0" marL="457200" rtl="0">
              <a:lnSpc>
                <a:spcPct val="100000"/>
              </a:lnSpc>
              <a:spcBef>
                <a:spcPts val="0"/>
              </a:spcBef>
              <a:spcAft>
                <a:spcPts val="0"/>
              </a:spcAft>
              <a:buClr>
                <a:srgbClr val="FFFFFF"/>
              </a:buClr>
              <a:buSzPts val="2800"/>
              <a:buFont typeface="Lato"/>
              <a:buChar char="●"/>
              <a:defRPr>
                <a:solidFill>
                  <a:srgbClr val="FFFFFF"/>
                </a:solidFill>
                <a:latin typeface="Lato"/>
                <a:ea typeface="Lato"/>
                <a:cs typeface="Lato"/>
                <a:sym typeface="Lato"/>
              </a:defRPr>
            </a:lvl1pPr>
            <a:lvl2pPr indent="-406400" lvl="1" marL="914400" rtl="0">
              <a:lnSpc>
                <a:spcPct val="100000"/>
              </a:lnSpc>
              <a:spcBef>
                <a:spcPts val="2000"/>
              </a:spcBef>
              <a:spcAft>
                <a:spcPts val="0"/>
              </a:spcAft>
              <a:buClr>
                <a:srgbClr val="FFFFFF"/>
              </a:buClr>
              <a:buSzPts val="2800"/>
              <a:buFont typeface="Lato"/>
              <a:buChar char="○"/>
              <a:defRPr>
                <a:solidFill>
                  <a:srgbClr val="FFFFFF"/>
                </a:solidFill>
                <a:latin typeface="Lato"/>
                <a:ea typeface="Lato"/>
                <a:cs typeface="Lato"/>
                <a:sym typeface="Lato"/>
              </a:defRPr>
            </a:lvl2pPr>
            <a:lvl3pPr indent="-406400" lvl="2" marL="1371600" rtl="0">
              <a:lnSpc>
                <a:spcPct val="100000"/>
              </a:lnSpc>
              <a:spcBef>
                <a:spcPts val="2000"/>
              </a:spcBef>
              <a:spcAft>
                <a:spcPts val="0"/>
              </a:spcAft>
              <a:buClr>
                <a:srgbClr val="FFFFFF"/>
              </a:buClr>
              <a:buSzPts val="2800"/>
              <a:buFont typeface="Lato"/>
              <a:buChar char="■"/>
              <a:defRPr>
                <a:solidFill>
                  <a:srgbClr val="FFFFFF"/>
                </a:solidFill>
                <a:latin typeface="Lato"/>
                <a:ea typeface="Lato"/>
                <a:cs typeface="Lato"/>
                <a:sym typeface="Lato"/>
              </a:defRPr>
            </a:lvl3pPr>
            <a:lvl4pPr indent="-406400" lvl="3" marL="1828800" rtl="0">
              <a:lnSpc>
                <a:spcPct val="115000"/>
              </a:lnSpc>
              <a:spcBef>
                <a:spcPts val="2000"/>
              </a:spcBef>
              <a:spcAft>
                <a:spcPts val="0"/>
              </a:spcAft>
              <a:buClr>
                <a:srgbClr val="FFFFFF"/>
              </a:buClr>
              <a:buSzPts val="2800"/>
              <a:buFont typeface="Lato"/>
              <a:buChar char="●"/>
              <a:defRPr>
                <a:solidFill>
                  <a:srgbClr val="FFFFFF"/>
                </a:solidFill>
                <a:latin typeface="Lato"/>
                <a:ea typeface="Lato"/>
                <a:cs typeface="Lato"/>
                <a:sym typeface="Lato"/>
              </a:defRPr>
            </a:lvl4pPr>
            <a:lvl5pPr indent="-406400" lvl="4" marL="2286000" rtl="0">
              <a:lnSpc>
                <a:spcPct val="100000"/>
              </a:lnSpc>
              <a:spcBef>
                <a:spcPts val="2000"/>
              </a:spcBef>
              <a:spcAft>
                <a:spcPts val="0"/>
              </a:spcAft>
              <a:buClr>
                <a:srgbClr val="FFFFFF"/>
              </a:buClr>
              <a:buSzPts val="2800"/>
              <a:buFont typeface="Lato"/>
              <a:buChar char="○"/>
              <a:defRPr>
                <a:solidFill>
                  <a:srgbClr val="FFFFFF"/>
                </a:solidFill>
                <a:latin typeface="Lato"/>
                <a:ea typeface="Lato"/>
                <a:cs typeface="Lato"/>
                <a:sym typeface="Lato"/>
              </a:defRPr>
            </a:lvl5pPr>
            <a:lvl6pPr indent="-406400" lvl="5" marL="2743200" rtl="0">
              <a:lnSpc>
                <a:spcPct val="100000"/>
              </a:lnSpc>
              <a:spcBef>
                <a:spcPts val="2000"/>
              </a:spcBef>
              <a:spcAft>
                <a:spcPts val="0"/>
              </a:spcAft>
              <a:buClr>
                <a:srgbClr val="FFFFFF"/>
              </a:buClr>
              <a:buSzPts val="2800"/>
              <a:buFont typeface="Lato"/>
              <a:buChar char="■"/>
              <a:defRPr>
                <a:solidFill>
                  <a:srgbClr val="FFFFFF"/>
                </a:solidFill>
                <a:latin typeface="Lato"/>
                <a:ea typeface="Lato"/>
                <a:cs typeface="Lato"/>
                <a:sym typeface="Lato"/>
              </a:defRPr>
            </a:lvl6pPr>
            <a:lvl7pPr indent="-406400" lvl="6" marL="3200400" rtl="0">
              <a:lnSpc>
                <a:spcPct val="100000"/>
              </a:lnSpc>
              <a:spcBef>
                <a:spcPts val="2000"/>
              </a:spcBef>
              <a:spcAft>
                <a:spcPts val="0"/>
              </a:spcAft>
              <a:buClr>
                <a:srgbClr val="FFFFFF"/>
              </a:buClr>
              <a:buSzPts val="2800"/>
              <a:buFont typeface="Lato"/>
              <a:buChar char="●"/>
              <a:defRPr>
                <a:solidFill>
                  <a:srgbClr val="FFFFFF"/>
                </a:solidFill>
                <a:latin typeface="Lato"/>
                <a:ea typeface="Lato"/>
                <a:cs typeface="Lato"/>
                <a:sym typeface="Lato"/>
              </a:defRPr>
            </a:lvl7pPr>
            <a:lvl8pPr indent="-406400" lvl="7" marL="3657600" rtl="0">
              <a:lnSpc>
                <a:spcPct val="100000"/>
              </a:lnSpc>
              <a:spcBef>
                <a:spcPts val="2000"/>
              </a:spcBef>
              <a:spcAft>
                <a:spcPts val="0"/>
              </a:spcAft>
              <a:buClr>
                <a:srgbClr val="FFFFFF"/>
              </a:buClr>
              <a:buSzPts val="2800"/>
              <a:buFont typeface="Lato"/>
              <a:buChar char="○"/>
              <a:defRPr>
                <a:solidFill>
                  <a:srgbClr val="FFFFFF"/>
                </a:solidFill>
                <a:latin typeface="Lato"/>
                <a:ea typeface="Lato"/>
                <a:cs typeface="Lato"/>
                <a:sym typeface="Lato"/>
              </a:defRPr>
            </a:lvl8pPr>
            <a:lvl9pPr indent="-406400" lvl="8" marL="4114800" rtl="0">
              <a:lnSpc>
                <a:spcPct val="100000"/>
              </a:lnSpc>
              <a:spcBef>
                <a:spcPts val="2000"/>
              </a:spcBef>
              <a:spcAft>
                <a:spcPts val="2000"/>
              </a:spcAft>
              <a:buClr>
                <a:srgbClr val="FFFFFF"/>
              </a:buClr>
              <a:buSzPts val="2800"/>
              <a:buFont typeface="Lato"/>
              <a:buChar char="■"/>
              <a:defRPr>
                <a:solidFill>
                  <a:srgbClr val="FFFFFF"/>
                </a:solidFill>
                <a:latin typeface="Lato"/>
                <a:ea typeface="Lato"/>
                <a:cs typeface="Lato"/>
                <a:sym typeface="Lato"/>
              </a:defRPr>
            </a:lvl9pPr>
          </a:lstStyle>
          <a:p/>
        </p:txBody>
      </p:sp>
      <p:sp>
        <p:nvSpPr>
          <p:cNvPr id="177" name="Google Shape;177;p29"/>
          <p:cNvSpPr/>
          <p:nvPr/>
        </p:nvSpPr>
        <p:spPr>
          <a:xfrm>
            <a:off x="15565200" y="197200"/>
            <a:ext cx="2722800" cy="907800"/>
          </a:xfrm>
          <a:prstGeom prst="rect">
            <a:avLst/>
          </a:prstGeom>
          <a:solidFill>
            <a:srgbClr val="F52F4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78" name="Google Shape;178;p29"/>
          <p:cNvSpPr/>
          <p:nvPr/>
        </p:nvSpPr>
        <p:spPr>
          <a:xfrm rot="10800000">
            <a:off x="14709600" y="-50"/>
            <a:ext cx="3578400" cy="3311400"/>
          </a:xfrm>
          <a:prstGeom prst="rtTriangle">
            <a:avLst/>
          </a:prstGeom>
          <a:solidFill>
            <a:srgbClr val="F3F3F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179" name="Google Shape;179;p29"/>
          <p:cNvSpPr/>
          <p:nvPr/>
        </p:nvSpPr>
        <p:spPr>
          <a:xfrm>
            <a:off x="16701019" y="656150"/>
            <a:ext cx="731230" cy="690465"/>
          </a:xfrm>
          <a:custGeom>
            <a:rect b="b" l="l" r="r" t="t"/>
            <a:pathLst>
              <a:path extrusionOk="0" h="64379" w="68180">
                <a:moveTo>
                  <a:pt x="1086" y="0"/>
                </a:moveTo>
                <a:cubicBezTo>
                  <a:pt x="465" y="0"/>
                  <a:pt x="0" y="465"/>
                  <a:pt x="0" y="1086"/>
                </a:cubicBezTo>
                <a:lnTo>
                  <a:pt x="0" y="7369"/>
                </a:lnTo>
                <a:cubicBezTo>
                  <a:pt x="0" y="14117"/>
                  <a:pt x="4809" y="17917"/>
                  <a:pt x="13574" y="17917"/>
                </a:cubicBezTo>
                <a:lnTo>
                  <a:pt x="44445" y="17917"/>
                </a:lnTo>
                <a:cubicBezTo>
                  <a:pt x="47703" y="17917"/>
                  <a:pt x="50340" y="20632"/>
                  <a:pt x="50340" y="23890"/>
                </a:cubicBezTo>
                <a:cubicBezTo>
                  <a:pt x="50340" y="27147"/>
                  <a:pt x="47703" y="29785"/>
                  <a:pt x="44445" y="29785"/>
                </a:cubicBezTo>
                <a:lnTo>
                  <a:pt x="9773" y="29785"/>
                </a:lnTo>
                <a:cubicBezTo>
                  <a:pt x="9308" y="29785"/>
                  <a:pt x="8842" y="30172"/>
                  <a:pt x="8687" y="30638"/>
                </a:cubicBezTo>
                <a:lnTo>
                  <a:pt x="543" y="63060"/>
                </a:lnTo>
                <a:cubicBezTo>
                  <a:pt x="388" y="63370"/>
                  <a:pt x="465" y="63680"/>
                  <a:pt x="698" y="63990"/>
                </a:cubicBezTo>
                <a:cubicBezTo>
                  <a:pt x="931" y="64223"/>
                  <a:pt x="1241" y="64378"/>
                  <a:pt x="1551" y="64378"/>
                </a:cubicBezTo>
                <a:lnTo>
                  <a:pt x="12566" y="64378"/>
                </a:lnTo>
                <a:cubicBezTo>
                  <a:pt x="16677" y="64378"/>
                  <a:pt x="18693" y="60965"/>
                  <a:pt x="19159" y="59181"/>
                </a:cubicBezTo>
                <a:lnTo>
                  <a:pt x="22339" y="47392"/>
                </a:lnTo>
                <a:lnTo>
                  <a:pt x="44445" y="47392"/>
                </a:lnTo>
                <a:cubicBezTo>
                  <a:pt x="57553" y="47392"/>
                  <a:pt x="68180" y="36765"/>
                  <a:pt x="68180" y="23735"/>
                </a:cubicBezTo>
                <a:cubicBezTo>
                  <a:pt x="68180" y="10626"/>
                  <a:pt x="57553" y="0"/>
                  <a:pt x="44445" y="0"/>
                </a:cubicBezTo>
                <a:close/>
              </a:path>
            </a:pathLst>
          </a:custGeom>
          <a:solidFill>
            <a:srgbClr val="F52F4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0" name="Google Shape;180;p29"/>
          <p:cNvSpPr txBox="1"/>
          <p:nvPr>
            <p:ph idx="12" type="sldNum"/>
          </p:nvPr>
        </p:nvSpPr>
        <p:spPr>
          <a:xfrm>
            <a:off x="855901" y="9270550"/>
            <a:ext cx="4935600" cy="690600"/>
          </a:xfrm>
          <a:prstGeom prst="rect">
            <a:avLst/>
          </a:prstGeom>
          <a:noFill/>
          <a:ln>
            <a:noFill/>
          </a:ln>
        </p:spPr>
        <p:txBody>
          <a:bodyPr anchorCtr="0" anchor="ctr" bIns="0" lIns="0" spcFirstLastPara="1" rIns="0" wrap="square" tIns="0">
            <a:noAutofit/>
          </a:bodyPr>
          <a:lstStyle>
            <a:lvl1pPr lvl="0" rtl="0" algn="l">
              <a:buNone/>
              <a:defRPr b="1" sz="1600">
                <a:solidFill>
                  <a:srgbClr val="FFFFFF"/>
                </a:solidFill>
                <a:latin typeface="Lato"/>
                <a:ea typeface="Lato"/>
                <a:cs typeface="Lato"/>
                <a:sym typeface="Lato"/>
              </a:defRPr>
            </a:lvl1pPr>
            <a:lvl2pPr lvl="1" rtl="0" algn="l">
              <a:buNone/>
              <a:defRPr b="1" sz="1600">
                <a:solidFill>
                  <a:srgbClr val="FFFFFF"/>
                </a:solidFill>
                <a:latin typeface="Lato"/>
                <a:ea typeface="Lato"/>
                <a:cs typeface="Lato"/>
                <a:sym typeface="Lato"/>
              </a:defRPr>
            </a:lvl2pPr>
            <a:lvl3pPr lvl="2" rtl="0" algn="l">
              <a:buNone/>
              <a:defRPr b="1" sz="1600">
                <a:solidFill>
                  <a:srgbClr val="FFFFFF"/>
                </a:solidFill>
                <a:latin typeface="Lato"/>
                <a:ea typeface="Lato"/>
                <a:cs typeface="Lato"/>
                <a:sym typeface="Lato"/>
              </a:defRPr>
            </a:lvl3pPr>
            <a:lvl4pPr lvl="3" rtl="0" algn="l">
              <a:buNone/>
              <a:defRPr b="1" sz="1600">
                <a:solidFill>
                  <a:srgbClr val="FFFFFF"/>
                </a:solidFill>
                <a:latin typeface="Lato"/>
                <a:ea typeface="Lato"/>
                <a:cs typeface="Lato"/>
                <a:sym typeface="Lato"/>
              </a:defRPr>
            </a:lvl4pPr>
            <a:lvl5pPr lvl="4" rtl="0" algn="l">
              <a:buNone/>
              <a:defRPr b="1" sz="1600">
                <a:solidFill>
                  <a:srgbClr val="FFFFFF"/>
                </a:solidFill>
                <a:latin typeface="Lato"/>
                <a:ea typeface="Lato"/>
                <a:cs typeface="Lato"/>
                <a:sym typeface="Lato"/>
              </a:defRPr>
            </a:lvl5pPr>
            <a:lvl6pPr lvl="5" rtl="0" algn="l">
              <a:buNone/>
              <a:defRPr b="1" sz="1600">
                <a:solidFill>
                  <a:srgbClr val="FFFFFF"/>
                </a:solidFill>
                <a:latin typeface="Lato"/>
                <a:ea typeface="Lato"/>
                <a:cs typeface="Lato"/>
                <a:sym typeface="Lato"/>
              </a:defRPr>
            </a:lvl6pPr>
            <a:lvl7pPr lvl="6" rtl="0" algn="l">
              <a:buNone/>
              <a:defRPr b="1" sz="1600">
                <a:solidFill>
                  <a:srgbClr val="FFFFFF"/>
                </a:solidFill>
                <a:latin typeface="Lato"/>
                <a:ea typeface="Lato"/>
                <a:cs typeface="Lato"/>
                <a:sym typeface="Lato"/>
              </a:defRPr>
            </a:lvl7pPr>
            <a:lvl8pPr lvl="7" rtl="0" algn="l">
              <a:buNone/>
              <a:defRPr b="1" sz="1600">
                <a:solidFill>
                  <a:srgbClr val="FFFFFF"/>
                </a:solidFill>
                <a:latin typeface="Lato"/>
                <a:ea typeface="Lato"/>
                <a:cs typeface="Lato"/>
                <a:sym typeface="Lato"/>
              </a:defRPr>
            </a:lvl8pPr>
            <a:lvl9pPr lvl="8" rtl="0" algn="l">
              <a:buNone/>
              <a:defRPr b="1" sz="1600">
                <a:solidFill>
                  <a:srgbClr val="FFFFFF"/>
                </a:solidFill>
                <a:latin typeface="Lato"/>
                <a:ea typeface="Lato"/>
                <a:cs typeface="Lato"/>
                <a:sym typeface="Lato"/>
              </a:defRPr>
            </a:lvl9pPr>
          </a:lstStyle>
          <a:p>
            <a:pPr indent="0" lvl="0" marL="0" rtl="0" algn="l">
              <a:spcBef>
                <a:spcPts val="0"/>
              </a:spcBef>
              <a:spcAft>
                <a:spcPts val="0"/>
              </a:spcAft>
              <a:buNone/>
            </a:pPr>
            <a:r>
              <a:rPr lang="es-419"/>
              <a:t>PedidosYa</a:t>
            </a:r>
            <a:r>
              <a:rPr b="0" lang="es-419"/>
              <a:t> © 2020</a:t>
            </a:r>
            <a:endParaRPr b="0"/>
          </a:p>
        </p:txBody>
      </p:sp>
      <p:sp>
        <p:nvSpPr>
          <p:cNvPr id="181" name="Google Shape;181;p29"/>
          <p:cNvSpPr txBox="1"/>
          <p:nvPr>
            <p:ph idx="3" type="sldNum"/>
          </p:nvPr>
        </p:nvSpPr>
        <p:spPr>
          <a:xfrm>
            <a:off x="16334846" y="9270549"/>
            <a:ext cx="1097400" cy="690600"/>
          </a:xfrm>
          <a:prstGeom prst="rect">
            <a:avLst/>
          </a:prstGeom>
          <a:noFill/>
          <a:ln>
            <a:noFill/>
          </a:ln>
        </p:spPr>
        <p:txBody>
          <a:bodyPr anchorCtr="0" anchor="ctr" bIns="0" lIns="0" spcFirstLastPara="1" rIns="0" wrap="square" tIns="0">
            <a:noAutofit/>
          </a:bodyPr>
          <a:lstStyle>
            <a:lvl1pPr lvl="0" rtl="0" algn="r">
              <a:buNone/>
              <a:defRPr b="1" sz="1600">
                <a:solidFill>
                  <a:srgbClr val="FFFFFF"/>
                </a:solidFill>
                <a:latin typeface="Lato"/>
                <a:ea typeface="Lato"/>
                <a:cs typeface="Lato"/>
                <a:sym typeface="Lato"/>
              </a:defRPr>
            </a:lvl1pPr>
            <a:lvl2pPr lvl="1" rtl="0" algn="r">
              <a:buNone/>
              <a:defRPr b="1" sz="1600">
                <a:solidFill>
                  <a:srgbClr val="FFFFFF"/>
                </a:solidFill>
                <a:latin typeface="Lato"/>
                <a:ea typeface="Lato"/>
                <a:cs typeface="Lato"/>
                <a:sym typeface="Lato"/>
              </a:defRPr>
            </a:lvl2pPr>
            <a:lvl3pPr lvl="2" rtl="0" algn="r">
              <a:buNone/>
              <a:defRPr b="1" sz="1600">
                <a:solidFill>
                  <a:srgbClr val="FFFFFF"/>
                </a:solidFill>
                <a:latin typeface="Lato"/>
                <a:ea typeface="Lato"/>
                <a:cs typeface="Lato"/>
                <a:sym typeface="Lato"/>
              </a:defRPr>
            </a:lvl3pPr>
            <a:lvl4pPr lvl="3" rtl="0" algn="r">
              <a:buNone/>
              <a:defRPr b="1" sz="1600">
                <a:solidFill>
                  <a:srgbClr val="FFFFFF"/>
                </a:solidFill>
                <a:latin typeface="Lato"/>
                <a:ea typeface="Lato"/>
                <a:cs typeface="Lato"/>
                <a:sym typeface="Lato"/>
              </a:defRPr>
            </a:lvl4pPr>
            <a:lvl5pPr lvl="4" rtl="0" algn="r">
              <a:buNone/>
              <a:defRPr b="1" sz="1600">
                <a:solidFill>
                  <a:srgbClr val="FFFFFF"/>
                </a:solidFill>
                <a:latin typeface="Lato"/>
                <a:ea typeface="Lato"/>
                <a:cs typeface="Lato"/>
                <a:sym typeface="Lato"/>
              </a:defRPr>
            </a:lvl5pPr>
            <a:lvl6pPr lvl="5" rtl="0" algn="r">
              <a:buNone/>
              <a:defRPr b="1" sz="1600">
                <a:solidFill>
                  <a:srgbClr val="FFFFFF"/>
                </a:solidFill>
                <a:latin typeface="Lato"/>
                <a:ea typeface="Lato"/>
                <a:cs typeface="Lato"/>
                <a:sym typeface="Lato"/>
              </a:defRPr>
            </a:lvl6pPr>
            <a:lvl7pPr lvl="6" rtl="0" algn="r">
              <a:buNone/>
              <a:defRPr b="1" sz="1600">
                <a:solidFill>
                  <a:srgbClr val="FFFFFF"/>
                </a:solidFill>
                <a:latin typeface="Lato"/>
                <a:ea typeface="Lato"/>
                <a:cs typeface="Lato"/>
                <a:sym typeface="Lato"/>
              </a:defRPr>
            </a:lvl7pPr>
            <a:lvl8pPr lvl="7" rtl="0" algn="r">
              <a:buNone/>
              <a:defRPr b="1" sz="1600">
                <a:solidFill>
                  <a:srgbClr val="FFFFFF"/>
                </a:solidFill>
                <a:latin typeface="Lato"/>
                <a:ea typeface="Lato"/>
                <a:cs typeface="Lato"/>
                <a:sym typeface="Lato"/>
              </a:defRPr>
            </a:lvl8pPr>
            <a:lvl9pPr lvl="8" rtl="0" algn="r">
              <a:buNone/>
              <a:defRPr b="1" sz="1600">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hicle">
  <p:cSld name="TITLE_AND_BODY_1_2">
    <p:bg>
      <p:bgPr>
        <a:solidFill>
          <a:srgbClr val="F77EE9"/>
        </a:solidFill>
      </p:bgPr>
    </p:bg>
    <p:spTree>
      <p:nvGrpSpPr>
        <p:cNvPr id="182" name="Shape 182"/>
        <p:cNvGrpSpPr/>
        <p:nvPr/>
      </p:nvGrpSpPr>
      <p:grpSpPr>
        <a:xfrm>
          <a:off x="0" y="0"/>
          <a:ext cx="0" cy="0"/>
          <a:chOff x="0" y="0"/>
          <a:chExt cx="0" cy="0"/>
        </a:xfrm>
      </p:grpSpPr>
      <p:pic>
        <p:nvPicPr>
          <p:cNvPr id="183" name="Google Shape;183;p30"/>
          <p:cNvPicPr preferRelativeResize="0"/>
          <p:nvPr/>
        </p:nvPicPr>
        <p:blipFill rotWithShape="1">
          <a:blip r:embed="rId2">
            <a:alphaModFix/>
          </a:blip>
          <a:srcRect b="5381" l="31650" r="122" t="5372"/>
          <a:stretch/>
        </p:blipFill>
        <p:spPr>
          <a:xfrm rot="10800000">
            <a:off x="51" y="0"/>
            <a:ext cx="18320149" cy="10287000"/>
          </a:xfrm>
          <a:prstGeom prst="rect">
            <a:avLst/>
          </a:prstGeom>
          <a:noFill/>
          <a:ln>
            <a:noFill/>
          </a:ln>
        </p:spPr>
      </p:pic>
      <p:sp>
        <p:nvSpPr>
          <p:cNvPr id="184" name="Google Shape;184;p30"/>
          <p:cNvSpPr txBox="1"/>
          <p:nvPr>
            <p:ph idx="1" type="body"/>
          </p:nvPr>
        </p:nvSpPr>
        <p:spPr>
          <a:xfrm>
            <a:off x="856200" y="2390950"/>
            <a:ext cx="16576200" cy="7032000"/>
          </a:xfrm>
          <a:prstGeom prst="rect">
            <a:avLst/>
          </a:prstGeom>
        </p:spPr>
        <p:txBody>
          <a:bodyPr anchorCtr="0" anchor="t" bIns="0" lIns="0" spcFirstLastPara="1" rIns="0" wrap="square" tIns="0">
            <a:noAutofit/>
          </a:bodyPr>
          <a:lstStyle>
            <a:lvl1pPr indent="-406400" lvl="0" marL="457200" rtl="0">
              <a:lnSpc>
                <a:spcPct val="100000"/>
              </a:lnSpc>
              <a:spcBef>
                <a:spcPts val="0"/>
              </a:spcBef>
              <a:spcAft>
                <a:spcPts val="0"/>
              </a:spcAft>
              <a:buClr>
                <a:srgbClr val="FFFFFF"/>
              </a:buClr>
              <a:buSzPts val="2800"/>
              <a:buFont typeface="Lato"/>
              <a:buChar char="●"/>
              <a:defRPr>
                <a:solidFill>
                  <a:srgbClr val="FFFFFF"/>
                </a:solidFill>
                <a:latin typeface="Lato"/>
                <a:ea typeface="Lato"/>
                <a:cs typeface="Lato"/>
                <a:sym typeface="Lato"/>
              </a:defRPr>
            </a:lvl1pPr>
            <a:lvl2pPr indent="-406400" lvl="1" marL="914400" rtl="0">
              <a:lnSpc>
                <a:spcPct val="100000"/>
              </a:lnSpc>
              <a:spcBef>
                <a:spcPts val="2000"/>
              </a:spcBef>
              <a:spcAft>
                <a:spcPts val="0"/>
              </a:spcAft>
              <a:buClr>
                <a:srgbClr val="FFFFFF"/>
              </a:buClr>
              <a:buSzPts val="2800"/>
              <a:buFont typeface="Lato"/>
              <a:buChar char="○"/>
              <a:defRPr>
                <a:solidFill>
                  <a:srgbClr val="FFFFFF"/>
                </a:solidFill>
                <a:latin typeface="Lato"/>
                <a:ea typeface="Lato"/>
                <a:cs typeface="Lato"/>
                <a:sym typeface="Lato"/>
              </a:defRPr>
            </a:lvl2pPr>
            <a:lvl3pPr indent="-406400" lvl="2" marL="1371600" rtl="0">
              <a:lnSpc>
                <a:spcPct val="100000"/>
              </a:lnSpc>
              <a:spcBef>
                <a:spcPts val="2000"/>
              </a:spcBef>
              <a:spcAft>
                <a:spcPts val="0"/>
              </a:spcAft>
              <a:buClr>
                <a:srgbClr val="FFFFFF"/>
              </a:buClr>
              <a:buSzPts val="2800"/>
              <a:buFont typeface="Lato"/>
              <a:buChar char="■"/>
              <a:defRPr>
                <a:solidFill>
                  <a:srgbClr val="FFFFFF"/>
                </a:solidFill>
                <a:latin typeface="Lato"/>
                <a:ea typeface="Lato"/>
                <a:cs typeface="Lato"/>
                <a:sym typeface="Lato"/>
              </a:defRPr>
            </a:lvl3pPr>
            <a:lvl4pPr indent="-406400" lvl="3" marL="1828800" rtl="0">
              <a:lnSpc>
                <a:spcPct val="115000"/>
              </a:lnSpc>
              <a:spcBef>
                <a:spcPts val="2000"/>
              </a:spcBef>
              <a:spcAft>
                <a:spcPts val="0"/>
              </a:spcAft>
              <a:buClr>
                <a:srgbClr val="FFFFFF"/>
              </a:buClr>
              <a:buSzPts val="2800"/>
              <a:buFont typeface="Lato"/>
              <a:buChar char="●"/>
              <a:defRPr>
                <a:solidFill>
                  <a:srgbClr val="FFFFFF"/>
                </a:solidFill>
                <a:latin typeface="Lato"/>
                <a:ea typeface="Lato"/>
                <a:cs typeface="Lato"/>
                <a:sym typeface="Lato"/>
              </a:defRPr>
            </a:lvl4pPr>
            <a:lvl5pPr indent="-406400" lvl="4" marL="2286000" rtl="0">
              <a:lnSpc>
                <a:spcPct val="100000"/>
              </a:lnSpc>
              <a:spcBef>
                <a:spcPts val="2000"/>
              </a:spcBef>
              <a:spcAft>
                <a:spcPts val="0"/>
              </a:spcAft>
              <a:buClr>
                <a:srgbClr val="FFFFFF"/>
              </a:buClr>
              <a:buSzPts val="2800"/>
              <a:buFont typeface="Lato"/>
              <a:buChar char="○"/>
              <a:defRPr>
                <a:solidFill>
                  <a:srgbClr val="FFFFFF"/>
                </a:solidFill>
                <a:latin typeface="Lato"/>
                <a:ea typeface="Lato"/>
                <a:cs typeface="Lato"/>
                <a:sym typeface="Lato"/>
              </a:defRPr>
            </a:lvl5pPr>
            <a:lvl6pPr indent="-406400" lvl="5" marL="2743200" rtl="0">
              <a:lnSpc>
                <a:spcPct val="100000"/>
              </a:lnSpc>
              <a:spcBef>
                <a:spcPts val="2000"/>
              </a:spcBef>
              <a:spcAft>
                <a:spcPts val="0"/>
              </a:spcAft>
              <a:buClr>
                <a:srgbClr val="FFFFFF"/>
              </a:buClr>
              <a:buSzPts val="2800"/>
              <a:buFont typeface="Lato"/>
              <a:buChar char="■"/>
              <a:defRPr>
                <a:solidFill>
                  <a:srgbClr val="FFFFFF"/>
                </a:solidFill>
                <a:latin typeface="Lato"/>
                <a:ea typeface="Lato"/>
                <a:cs typeface="Lato"/>
                <a:sym typeface="Lato"/>
              </a:defRPr>
            </a:lvl6pPr>
            <a:lvl7pPr indent="-406400" lvl="6" marL="3200400" rtl="0">
              <a:lnSpc>
                <a:spcPct val="100000"/>
              </a:lnSpc>
              <a:spcBef>
                <a:spcPts val="2000"/>
              </a:spcBef>
              <a:spcAft>
                <a:spcPts val="0"/>
              </a:spcAft>
              <a:buClr>
                <a:srgbClr val="FFFFFF"/>
              </a:buClr>
              <a:buSzPts val="2800"/>
              <a:buFont typeface="Lato"/>
              <a:buChar char="●"/>
              <a:defRPr>
                <a:solidFill>
                  <a:srgbClr val="FFFFFF"/>
                </a:solidFill>
                <a:latin typeface="Lato"/>
                <a:ea typeface="Lato"/>
                <a:cs typeface="Lato"/>
                <a:sym typeface="Lato"/>
              </a:defRPr>
            </a:lvl7pPr>
            <a:lvl8pPr indent="-406400" lvl="7" marL="3657600" rtl="0">
              <a:lnSpc>
                <a:spcPct val="100000"/>
              </a:lnSpc>
              <a:spcBef>
                <a:spcPts val="2000"/>
              </a:spcBef>
              <a:spcAft>
                <a:spcPts val="0"/>
              </a:spcAft>
              <a:buClr>
                <a:srgbClr val="FFFFFF"/>
              </a:buClr>
              <a:buSzPts val="2800"/>
              <a:buFont typeface="Lato"/>
              <a:buChar char="○"/>
              <a:defRPr>
                <a:solidFill>
                  <a:srgbClr val="FFFFFF"/>
                </a:solidFill>
                <a:latin typeface="Lato"/>
                <a:ea typeface="Lato"/>
                <a:cs typeface="Lato"/>
                <a:sym typeface="Lato"/>
              </a:defRPr>
            </a:lvl8pPr>
            <a:lvl9pPr indent="-406400" lvl="8" marL="4114800" rtl="0">
              <a:lnSpc>
                <a:spcPct val="100000"/>
              </a:lnSpc>
              <a:spcBef>
                <a:spcPts val="2000"/>
              </a:spcBef>
              <a:spcAft>
                <a:spcPts val="2000"/>
              </a:spcAft>
              <a:buClr>
                <a:srgbClr val="FFFFFF"/>
              </a:buClr>
              <a:buSzPts val="2800"/>
              <a:buFont typeface="Lato"/>
              <a:buChar char="■"/>
              <a:defRPr>
                <a:solidFill>
                  <a:srgbClr val="FFFFFF"/>
                </a:solidFill>
                <a:latin typeface="Lato"/>
                <a:ea typeface="Lato"/>
                <a:cs typeface="Lato"/>
                <a:sym typeface="Lato"/>
              </a:defRPr>
            </a:lvl9pPr>
          </a:lstStyle>
          <a:p/>
        </p:txBody>
      </p:sp>
      <p:pic>
        <p:nvPicPr>
          <p:cNvPr id="185" name="Google Shape;185;p30"/>
          <p:cNvPicPr preferRelativeResize="0"/>
          <p:nvPr/>
        </p:nvPicPr>
        <p:blipFill rotWithShape="1">
          <a:blip r:embed="rId3">
            <a:alphaModFix/>
          </a:blip>
          <a:srcRect b="12284" l="12717" r="0" t="713"/>
          <a:stretch/>
        </p:blipFill>
        <p:spPr>
          <a:xfrm flipH="1" rot="-5400000">
            <a:off x="14363125" y="92475"/>
            <a:ext cx="4067751" cy="3849201"/>
          </a:xfrm>
          <a:prstGeom prst="rect">
            <a:avLst/>
          </a:prstGeom>
          <a:noFill/>
          <a:ln>
            <a:noFill/>
          </a:ln>
        </p:spPr>
      </p:pic>
      <p:sp>
        <p:nvSpPr>
          <p:cNvPr id="186" name="Google Shape;186;p30"/>
          <p:cNvSpPr/>
          <p:nvPr/>
        </p:nvSpPr>
        <p:spPr>
          <a:xfrm>
            <a:off x="16701019" y="656150"/>
            <a:ext cx="731230" cy="690465"/>
          </a:xfrm>
          <a:custGeom>
            <a:rect b="b" l="l" r="r" t="t"/>
            <a:pathLst>
              <a:path extrusionOk="0" h="64379" w="68180">
                <a:moveTo>
                  <a:pt x="1086" y="0"/>
                </a:moveTo>
                <a:cubicBezTo>
                  <a:pt x="465" y="0"/>
                  <a:pt x="0" y="465"/>
                  <a:pt x="0" y="1086"/>
                </a:cubicBezTo>
                <a:lnTo>
                  <a:pt x="0" y="7369"/>
                </a:lnTo>
                <a:cubicBezTo>
                  <a:pt x="0" y="14117"/>
                  <a:pt x="4809" y="17917"/>
                  <a:pt x="13574" y="17917"/>
                </a:cubicBezTo>
                <a:lnTo>
                  <a:pt x="44445" y="17917"/>
                </a:lnTo>
                <a:cubicBezTo>
                  <a:pt x="47703" y="17917"/>
                  <a:pt x="50340" y="20632"/>
                  <a:pt x="50340" y="23890"/>
                </a:cubicBezTo>
                <a:cubicBezTo>
                  <a:pt x="50340" y="27147"/>
                  <a:pt x="47703" y="29785"/>
                  <a:pt x="44445" y="29785"/>
                </a:cubicBezTo>
                <a:lnTo>
                  <a:pt x="9773" y="29785"/>
                </a:lnTo>
                <a:cubicBezTo>
                  <a:pt x="9308" y="29785"/>
                  <a:pt x="8842" y="30172"/>
                  <a:pt x="8687" y="30638"/>
                </a:cubicBezTo>
                <a:lnTo>
                  <a:pt x="543" y="63060"/>
                </a:lnTo>
                <a:cubicBezTo>
                  <a:pt x="388" y="63370"/>
                  <a:pt x="465" y="63680"/>
                  <a:pt x="698" y="63990"/>
                </a:cubicBezTo>
                <a:cubicBezTo>
                  <a:pt x="931" y="64223"/>
                  <a:pt x="1241" y="64378"/>
                  <a:pt x="1551" y="64378"/>
                </a:cubicBezTo>
                <a:lnTo>
                  <a:pt x="12566" y="64378"/>
                </a:lnTo>
                <a:cubicBezTo>
                  <a:pt x="16677" y="64378"/>
                  <a:pt x="18693" y="60965"/>
                  <a:pt x="19159" y="59181"/>
                </a:cubicBezTo>
                <a:lnTo>
                  <a:pt x="22339" y="47392"/>
                </a:lnTo>
                <a:lnTo>
                  <a:pt x="44445" y="47392"/>
                </a:lnTo>
                <a:cubicBezTo>
                  <a:pt x="57553" y="47392"/>
                  <a:pt x="68180" y="36765"/>
                  <a:pt x="68180" y="23735"/>
                </a:cubicBezTo>
                <a:cubicBezTo>
                  <a:pt x="68180" y="10626"/>
                  <a:pt x="57553" y="0"/>
                  <a:pt x="444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87" name="Google Shape;187;p30"/>
          <p:cNvSpPr txBox="1"/>
          <p:nvPr>
            <p:ph idx="12" type="sldNum"/>
          </p:nvPr>
        </p:nvSpPr>
        <p:spPr>
          <a:xfrm>
            <a:off x="855901" y="9270550"/>
            <a:ext cx="4935600" cy="690600"/>
          </a:xfrm>
          <a:prstGeom prst="rect">
            <a:avLst/>
          </a:prstGeom>
          <a:noFill/>
          <a:ln>
            <a:noFill/>
          </a:ln>
        </p:spPr>
        <p:txBody>
          <a:bodyPr anchorCtr="0" anchor="ctr" bIns="0" lIns="0" spcFirstLastPara="1" rIns="0" wrap="square" tIns="0">
            <a:noAutofit/>
          </a:bodyPr>
          <a:lstStyle>
            <a:lvl1pPr lvl="0" rtl="0" algn="l">
              <a:buNone/>
              <a:defRPr b="1" sz="1600">
                <a:solidFill>
                  <a:srgbClr val="FFFFFF"/>
                </a:solidFill>
                <a:latin typeface="Lato"/>
                <a:ea typeface="Lato"/>
                <a:cs typeface="Lato"/>
                <a:sym typeface="Lato"/>
              </a:defRPr>
            </a:lvl1pPr>
            <a:lvl2pPr lvl="1" rtl="0" algn="l">
              <a:buNone/>
              <a:defRPr b="1" sz="1600">
                <a:solidFill>
                  <a:srgbClr val="FFFFFF"/>
                </a:solidFill>
                <a:latin typeface="Lato"/>
                <a:ea typeface="Lato"/>
                <a:cs typeface="Lato"/>
                <a:sym typeface="Lato"/>
              </a:defRPr>
            </a:lvl2pPr>
            <a:lvl3pPr lvl="2" rtl="0" algn="l">
              <a:buNone/>
              <a:defRPr b="1" sz="1600">
                <a:solidFill>
                  <a:srgbClr val="FFFFFF"/>
                </a:solidFill>
                <a:latin typeface="Lato"/>
                <a:ea typeface="Lato"/>
                <a:cs typeface="Lato"/>
                <a:sym typeface="Lato"/>
              </a:defRPr>
            </a:lvl3pPr>
            <a:lvl4pPr lvl="3" rtl="0" algn="l">
              <a:buNone/>
              <a:defRPr b="1" sz="1600">
                <a:solidFill>
                  <a:srgbClr val="FFFFFF"/>
                </a:solidFill>
                <a:latin typeface="Lato"/>
                <a:ea typeface="Lato"/>
                <a:cs typeface="Lato"/>
                <a:sym typeface="Lato"/>
              </a:defRPr>
            </a:lvl4pPr>
            <a:lvl5pPr lvl="4" rtl="0" algn="l">
              <a:buNone/>
              <a:defRPr b="1" sz="1600">
                <a:solidFill>
                  <a:srgbClr val="FFFFFF"/>
                </a:solidFill>
                <a:latin typeface="Lato"/>
                <a:ea typeface="Lato"/>
                <a:cs typeface="Lato"/>
                <a:sym typeface="Lato"/>
              </a:defRPr>
            </a:lvl5pPr>
            <a:lvl6pPr lvl="5" rtl="0" algn="l">
              <a:buNone/>
              <a:defRPr b="1" sz="1600">
                <a:solidFill>
                  <a:srgbClr val="FFFFFF"/>
                </a:solidFill>
                <a:latin typeface="Lato"/>
                <a:ea typeface="Lato"/>
                <a:cs typeface="Lato"/>
                <a:sym typeface="Lato"/>
              </a:defRPr>
            </a:lvl6pPr>
            <a:lvl7pPr lvl="6" rtl="0" algn="l">
              <a:buNone/>
              <a:defRPr b="1" sz="1600">
                <a:solidFill>
                  <a:srgbClr val="FFFFFF"/>
                </a:solidFill>
                <a:latin typeface="Lato"/>
                <a:ea typeface="Lato"/>
                <a:cs typeface="Lato"/>
                <a:sym typeface="Lato"/>
              </a:defRPr>
            </a:lvl7pPr>
            <a:lvl8pPr lvl="7" rtl="0" algn="l">
              <a:buNone/>
              <a:defRPr b="1" sz="1600">
                <a:solidFill>
                  <a:srgbClr val="FFFFFF"/>
                </a:solidFill>
                <a:latin typeface="Lato"/>
                <a:ea typeface="Lato"/>
                <a:cs typeface="Lato"/>
                <a:sym typeface="Lato"/>
              </a:defRPr>
            </a:lvl8pPr>
            <a:lvl9pPr lvl="8" rtl="0" algn="l">
              <a:buNone/>
              <a:defRPr b="1" sz="1600">
                <a:solidFill>
                  <a:srgbClr val="FFFFFF"/>
                </a:solidFill>
                <a:latin typeface="Lato"/>
                <a:ea typeface="Lato"/>
                <a:cs typeface="Lato"/>
                <a:sym typeface="Lato"/>
              </a:defRPr>
            </a:lvl9pPr>
          </a:lstStyle>
          <a:p>
            <a:pPr indent="0" lvl="0" marL="0" rtl="0" algn="l">
              <a:spcBef>
                <a:spcPts val="0"/>
              </a:spcBef>
              <a:spcAft>
                <a:spcPts val="0"/>
              </a:spcAft>
              <a:buNone/>
            </a:pPr>
            <a:r>
              <a:rPr lang="es-419"/>
              <a:t>PedidosYa</a:t>
            </a:r>
            <a:r>
              <a:rPr b="0" lang="es-419"/>
              <a:t> © 2020</a:t>
            </a:r>
            <a:endParaRPr b="0"/>
          </a:p>
        </p:txBody>
      </p:sp>
      <p:sp>
        <p:nvSpPr>
          <p:cNvPr id="188" name="Google Shape;188;p30"/>
          <p:cNvSpPr txBox="1"/>
          <p:nvPr>
            <p:ph type="title"/>
          </p:nvPr>
        </p:nvSpPr>
        <p:spPr>
          <a:xfrm>
            <a:off x="856200" y="1235550"/>
            <a:ext cx="16576200" cy="11454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4800"/>
              <a:buFont typeface="Muli"/>
              <a:buNone/>
              <a:defRPr b="0" sz="4800">
                <a:solidFill>
                  <a:srgbClr val="FFFFFF"/>
                </a:solidFill>
                <a:latin typeface="Muli"/>
                <a:ea typeface="Muli"/>
                <a:cs typeface="Muli"/>
                <a:sym typeface="Muli"/>
              </a:defRPr>
            </a:lvl1pPr>
            <a:lvl2pPr lvl="1"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2pPr>
            <a:lvl3pPr lvl="2"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3pPr>
            <a:lvl4pPr lvl="3"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4pPr>
            <a:lvl5pPr lvl="4"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5pPr>
            <a:lvl6pPr lvl="5"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6pPr>
            <a:lvl7pPr lvl="6"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7pPr>
            <a:lvl8pPr lvl="7"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8pPr>
            <a:lvl9pPr lvl="8"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9pPr>
          </a:lstStyle>
          <a:p/>
        </p:txBody>
      </p:sp>
      <p:sp>
        <p:nvSpPr>
          <p:cNvPr id="189" name="Google Shape;189;p30"/>
          <p:cNvSpPr txBox="1"/>
          <p:nvPr>
            <p:ph idx="2" type="subTitle"/>
          </p:nvPr>
        </p:nvSpPr>
        <p:spPr>
          <a:xfrm>
            <a:off x="856200" y="855750"/>
            <a:ext cx="14515200" cy="379800"/>
          </a:xfrm>
          <a:prstGeom prst="rect">
            <a:avLst/>
          </a:prstGeom>
        </p:spPr>
        <p:txBody>
          <a:bodyPr anchorCtr="0" anchor="t" bIns="0" lIns="0" spcFirstLastPara="1" rIns="0" wrap="square" tIns="0">
            <a:noAutofit/>
          </a:bodyPr>
          <a:lstStyle>
            <a:lvl1pPr lvl="0" rtl="0">
              <a:spcBef>
                <a:spcPts val="0"/>
              </a:spcBef>
              <a:spcAft>
                <a:spcPts val="0"/>
              </a:spcAft>
              <a:buNone/>
              <a:defRPr sz="2600">
                <a:solidFill>
                  <a:srgbClr val="FFFFFF"/>
                </a:solidFill>
                <a:latin typeface="Muli"/>
                <a:ea typeface="Muli"/>
                <a:cs typeface="Muli"/>
                <a:sym typeface="Muli"/>
              </a:defRPr>
            </a:lvl1pPr>
            <a:lvl2pPr lvl="1" rtl="0">
              <a:spcBef>
                <a:spcPts val="0"/>
              </a:spcBef>
              <a:spcAft>
                <a:spcPts val="0"/>
              </a:spcAft>
              <a:buNone/>
              <a:defRPr sz="2600">
                <a:solidFill>
                  <a:srgbClr val="FFFFFF"/>
                </a:solidFill>
                <a:latin typeface="Muli"/>
                <a:ea typeface="Muli"/>
                <a:cs typeface="Muli"/>
                <a:sym typeface="Muli"/>
              </a:defRPr>
            </a:lvl2pPr>
            <a:lvl3pPr lvl="2" rtl="0">
              <a:spcBef>
                <a:spcPts val="0"/>
              </a:spcBef>
              <a:spcAft>
                <a:spcPts val="0"/>
              </a:spcAft>
              <a:buNone/>
              <a:defRPr sz="2600">
                <a:solidFill>
                  <a:srgbClr val="FFFFFF"/>
                </a:solidFill>
                <a:latin typeface="Muli"/>
                <a:ea typeface="Muli"/>
                <a:cs typeface="Muli"/>
                <a:sym typeface="Muli"/>
              </a:defRPr>
            </a:lvl3pPr>
            <a:lvl4pPr lvl="3" rtl="0">
              <a:spcBef>
                <a:spcPts val="0"/>
              </a:spcBef>
              <a:spcAft>
                <a:spcPts val="0"/>
              </a:spcAft>
              <a:buNone/>
              <a:defRPr sz="2600">
                <a:solidFill>
                  <a:srgbClr val="FFFFFF"/>
                </a:solidFill>
                <a:latin typeface="Muli"/>
                <a:ea typeface="Muli"/>
                <a:cs typeface="Muli"/>
                <a:sym typeface="Muli"/>
              </a:defRPr>
            </a:lvl4pPr>
            <a:lvl5pPr lvl="4" rtl="0">
              <a:spcBef>
                <a:spcPts val="0"/>
              </a:spcBef>
              <a:spcAft>
                <a:spcPts val="0"/>
              </a:spcAft>
              <a:buNone/>
              <a:defRPr sz="2600">
                <a:solidFill>
                  <a:srgbClr val="FFFFFF"/>
                </a:solidFill>
                <a:latin typeface="Muli"/>
                <a:ea typeface="Muli"/>
                <a:cs typeface="Muli"/>
                <a:sym typeface="Muli"/>
              </a:defRPr>
            </a:lvl5pPr>
            <a:lvl6pPr lvl="5" rtl="0">
              <a:spcBef>
                <a:spcPts val="0"/>
              </a:spcBef>
              <a:spcAft>
                <a:spcPts val="0"/>
              </a:spcAft>
              <a:buNone/>
              <a:defRPr sz="2600">
                <a:solidFill>
                  <a:srgbClr val="FFFFFF"/>
                </a:solidFill>
                <a:latin typeface="Muli"/>
                <a:ea typeface="Muli"/>
                <a:cs typeface="Muli"/>
                <a:sym typeface="Muli"/>
              </a:defRPr>
            </a:lvl6pPr>
            <a:lvl7pPr lvl="6" rtl="0">
              <a:spcBef>
                <a:spcPts val="0"/>
              </a:spcBef>
              <a:spcAft>
                <a:spcPts val="0"/>
              </a:spcAft>
              <a:buNone/>
              <a:defRPr sz="2600">
                <a:solidFill>
                  <a:srgbClr val="FFFFFF"/>
                </a:solidFill>
                <a:latin typeface="Muli"/>
                <a:ea typeface="Muli"/>
                <a:cs typeface="Muli"/>
                <a:sym typeface="Muli"/>
              </a:defRPr>
            </a:lvl7pPr>
            <a:lvl8pPr lvl="7" rtl="0">
              <a:spcBef>
                <a:spcPts val="0"/>
              </a:spcBef>
              <a:spcAft>
                <a:spcPts val="0"/>
              </a:spcAft>
              <a:buNone/>
              <a:defRPr sz="2600">
                <a:solidFill>
                  <a:srgbClr val="FFFFFF"/>
                </a:solidFill>
                <a:latin typeface="Muli"/>
                <a:ea typeface="Muli"/>
                <a:cs typeface="Muli"/>
                <a:sym typeface="Muli"/>
              </a:defRPr>
            </a:lvl8pPr>
            <a:lvl9pPr lvl="8" rtl="0">
              <a:spcBef>
                <a:spcPts val="0"/>
              </a:spcBef>
              <a:spcAft>
                <a:spcPts val="0"/>
              </a:spcAft>
              <a:buNone/>
              <a:defRPr sz="2600">
                <a:solidFill>
                  <a:srgbClr val="FFFFFF"/>
                </a:solidFill>
                <a:latin typeface="Muli"/>
                <a:ea typeface="Muli"/>
                <a:cs typeface="Muli"/>
                <a:sym typeface="Muli"/>
              </a:defRPr>
            </a:lvl9pPr>
          </a:lstStyle>
          <a:p/>
        </p:txBody>
      </p:sp>
      <p:sp>
        <p:nvSpPr>
          <p:cNvPr id="190" name="Google Shape;190;p30"/>
          <p:cNvSpPr txBox="1"/>
          <p:nvPr>
            <p:ph idx="3" type="sldNum"/>
          </p:nvPr>
        </p:nvSpPr>
        <p:spPr>
          <a:xfrm>
            <a:off x="16334846" y="9270549"/>
            <a:ext cx="1097400" cy="690600"/>
          </a:xfrm>
          <a:prstGeom prst="rect">
            <a:avLst/>
          </a:prstGeom>
          <a:noFill/>
          <a:ln>
            <a:noFill/>
          </a:ln>
        </p:spPr>
        <p:txBody>
          <a:bodyPr anchorCtr="0" anchor="ctr" bIns="0" lIns="0" spcFirstLastPara="1" rIns="0" wrap="square" tIns="0">
            <a:noAutofit/>
          </a:bodyPr>
          <a:lstStyle>
            <a:lvl1pPr lvl="0" rtl="0" algn="r">
              <a:buNone/>
              <a:defRPr b="1" sz="1600">
                <a:solidFill>
                  <a:srgbClr val="FFFFFF"/>
                </a:solidFill>
                <a:latin typeface="Lato"/>
                <a:ea typeface="Lato"/>
                <a:cs typeface="Lato"/>
                <a:sym typeface="Lato"/>
              </a:defRPr>
            </a:lvl1pPr>
            <a:lvl2pPr lvl="1" rtl="0" algn="r">
              <a:buNone/>
              <a:defRPr b="1" sz="1600">
                <a:solidFill>
                  <a:srgbClr val="FFFFFF"/>
                </a:solidFill>
                <a:latin typeface="Lato"/>
                <a:ea typeface="Lato"/>
                <a:cs typeface="Lato"/>
                <a:sym typeface="Lato"/>
              </a:defRPr>
            </a:lvl2pPr>
            <a:lvl3pPr lvl="2" rtl="0" algn="r">
              <a:buNone/>
              <a:defRPr b="1" sz="1600">
                <a:solidFill>
                  <a:srgbClr val="FFFFFF"/>
                </a:solidFill>
                <a:latin typeface="Lato"/>
                <a:ea typeface="Lato"/>
                <a:cs typeface="Lato"/>
                <a:sym typeface="Lato"/>
              </a:defRPr>
            </a:lvl3pPr>
            <a:lvl4pPr lvl="3" rtl="0" algn="r">
              <a:buNone/>
              <a:defRPr b="1" sz="1600">
                <a:solidFill>
                  <a:srgbClr val="FFFFFF"/>
                </a:solidFill>
                <a:latin typeface="Lato"/>
                <a:ea typeface="Lato"/>
                <a:cs typeface="Lato"/>
                <a:sym typeface="Lato"/>
              </a:defRPr>
            </a:lvl4pPr>
            <a:lvl5pPr lvl="4" rtl="0" algn="r">
              <a:buNone/>
              <a:defRPr b="1" sz="1600">
                <a:solidFill>
                  <a:srgbClr val="FFFFFF"/>
                </a:solidFill>
                <a:latin typeface="Lato"/>
                <a:ea typeface="Lato"/>
                <a:cs typeface="Lato"/>
                <a:sym typeface="Lato"/>
              </a:defRPr>
            </a:lvl5pPr>
            <a:lvl6pPr lvl="5" rtl="0" algn="r">
              <a:buNone/>
              <a:defRPr b="1" sz="1600">
                <a:solidFill>
                  <a:srgbClr val="FFFFFF"/>
                </a:solidFill>
                <a:latin typeface="Lato"/>
                <a:ea typeface="Lato"/>
                <a:cs typeface="Lato"/>
                <a:sym typeface="Lato"/>
              </a:defRPr>
            </a:lvl6pPr>
            <a:lvl7pPr lvl="6" rtl="0" algn="r">
              <a:buNone/>
              <a:defRPr b="1" sz="1600">
                <a:solidFill>
                  <a:srgbClr val="FFFFFF"/>
                </a:solidFill>
                <a:latin typeface="Lato"/>
                <a:ea typeface="Lato"/>
                <a:cs typeface="Lato"/>
                <a:sym typeface="Lato"/>
              </a:defRPr>
            </a:lvl7pPr>
            <a:lvl8pPr lvl="7" rtl="0" algn="r">
              <a:buNone/>
              <a:defRPr b="1" sz="1600">
                <a:solidFill>
                  <a:srgbClr val="FFFFFF"/>
                </a:solidFill>
                <a:latin typeface="Lato"/>
                <a:ea typeface="Lato"/>
                <a:cs typeface="Lato"/>
                <a:sym typeface="Lato"/>
              </a:defRPr>
            </a:lvl8pPr>
            <a:lvl9pPr lvl="8" rtl="0" algn="r">
              <a:buNone/>
              <a:defRPr b="1" sz="1600">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ight Blue">
  <p:cSld name="TITLE_AND_BODY_1_1">
    <p:bg>
      <p:bgPr>
        <a:solidFill>
          <a:srgbClr val="00BDED"/>
        </a:solidFill>
      </p:bgPr>
    </p:bg>
    <p:spTree>
      <p:nvGrpSpPr>
        <p:cNvPr id="191" name="Shape 191"/>
        <p:cNvGrpSpPr/>
        <p:nvPr/>
      </p:nvGrpSpPr>
      <p:grpSpPr>
        <a:xfrm>
          <a:off x="0" y="0"/>
          <a:ext cx="0" cy="0"/>
          <a:chOff x="0" y="0"/>
          <a:chExt cx="0" cy="0"/>
        </a:xfrm>
      </p:grpSpPr>
      <p:pic>
        <p:nvPicPr>
          <p:cNvPr id="192" name="Google Shape;192;p31"/>
          <p:cNvPicPr preferRelativeResize="0"/>
          <p:nvPr/>
        </p:nvPicPr>
        <p:blipFill rotWithShape="1">
          <a:blip r:embed="rId2">
            <a:alphaModFix/>
          </a:blip>
          <a:srcRect b="14940" l="24315" r="263" t="8868"/>
          <a:stretch/>
        </p:blipFill>
        <p:spPr>
          <a:xfrm rot="10800000">
            <a:off x="-10750" y="-32202"/>
            <a:ext cx="18330950" cy="11013052"/>
          </a:xfrm>
          <a:prstGeom prst="rect">
            <a:avLst/>
          </a:prstGeom>
          <a:noFill/>
          <a:ln>
            <a:noFill/>
          </a:ln>
        </p:spPr>
      </p:pic>
      <p:sp>
        <p:nvSpPr>
          <p:cNvPr id="193" name="Google Shape;193;p31"/>
          <p:cNvSpPr txBox="1"/>
          <p:nvPr>
            <p:ph idx="1" type="body"/>
          </p:nvPr>
        </p:nvSpPr>
        <p:spPr>
          <a:xfrm>
            <a:off x="856200" y="2390950"/>
            <a:ext cx="16576200" cy="7032000"/>
          </a:xfrm>
          <a:prstGeom prst="rect">
            <a:avLst/>
          </a:prstGeom>
        </p:spPr>
        <p:txBody>
          <a:bodyPr anchorCtr="0" anchor="t" bIns="0" lIns="0" spcFirstLastPara="1" rIns="0" wrap="square" tIns="0">
            <a:noAutofit/>
          </a:bodyPr>
          <a:lstStyle>
            <a:lvl1pPr indent="-406400" lvl="0" marL="457200" rtl="0">
              <a:lnSpc>
                <a:spcPct val="100000"/>
              </a:lnSpc>
              <a:spcBef>
                <a:spcPts val="0"/>
              </a:spcBef>
              <a:spcAft>
                <a:spcPts val="0"/>
              </a:spcAft>
              <a:buClr>
                <a:srgbClr val="FFFFFF"/>
              </a:buClr>
              <a:buSzPts val="2800"/>
              <a:buFont typeface="Lato"/>
              <a:buChar char="●"/>
              <a:defRPr>
                <a:solidFill>
                  <a:srgbClr val="FFFFFF"/>
                </a:solidFill>
                <a:latin typeface="Lato"/>
                <a:ea typeface="Lato"/>
                <a:cs typeface="Lato"/>
                <a:sym typeface="Lato"/>
              </a:defRPr>
            </a:lvl1pPr>
            <a:lvl2pPr indent="-406400" lvl="1" marL="914400" rtl="0">
              <a:lnSpc>
                <a:spcPct val="100000"/>
              </a:lnSpc>
              <a:spcBef>
                <a:spcPts val="2000"/>
              </a:spcBef>
              <a:spcAft>
                <a:spcPts val="0"/>
              </a:spcAft>
              <a:buClr>
                <a:srgbClr val="FFFFFF"/>
              </a:buClr>
              <a:buSzPts val="2800"/>
              <a:buFont typeface="Lato"/>
              <a:buChar char="○"/>
              <a:defRPr>
                <a:solidFill>
                  <a:srgbClr val="FFFFFF"/>
                </a:solidFill>
                <a:latin typeface="Lato"/>
                <a:ea typeface="Lato"/>
                <a:cs typeface="Lato"/>
                <a:sym typeface="Lato"/>
              </a:defRPr>
            </a:lvl2pPr>
            <a:lvl3pPr indent="-406400" lvl="2" marL="1371600" rtl="0">
              <a:lnSpc>
                <a:spcPct val="100000"/>
              </a:lnSpc>
              <a:spcBef>
                <a:spcPts val="2000"/>
              </a:spcBef>
              <a:spcAft>
                <a:spcPts val="0"/>
              </a:spcAft>
              <a:buClr>
                <a:srgbClr val="FFFFFF"/>
              </a:buClr>
              <a:buSzPts val="2800"/>
              <a:buFont typeface="Lato"/>
              <a:buChar char="■"/>
              <a:defRPr>
                <a:solidFill>
                  <a:srgbClr val="FFFFFF"/>
                </a:solidFill>
                <a:latin typeface="Lato"/>
                <a:ea typeface="Lato"/>
                <a:cs typeface="Lato"/>
                <a:sym typeface="Lato"/>
              </a:defRPr>
            </a:lvl3pPr>
            <a:lvl4pPr indent="-406400" lvl="3" marL="1828800" rtl="0">
              <a:lnSpc>
                <a:spcPct val="115000"/>
              </a:lnSpc>
              <a:spcBef>
                <a:spcPts val="2000"/>
              </a:spcBef>
              <a:spcAft>
                <a:spcPts val="0"/>
              </a:spcAft>
              <a:buClr>
                <a:srgbClr val="FFFFFF"/>
              </a:buClr>
              <a:buSzPts val="2800"/>
              <a:buFont typeface="Lato"/>
              <a:buChar char="●"/>
              <a:defRPr>
                <a:solidFill>
                  <a:srgbClr val="FFFFFF"/>
                </a:solidFill>
                <a:latin typeface="Lato"/>
                <a:ea typeface="Lato"/>
                <a:cs typeface="Lato"/>
                <a:sym typeface="Lato"/>
              </a:defRPr>
            </a:lvl4pPr>
            <a:lvl5pPr indent="-406400" lvl="4" marL="2286000" rtl="0">
              <a:lnSpc>
                <a:spcPct val="100000"/>
              </a:lnSpc>
              <a:spcBef>
                <a:spcPts val="2000"/>
              </a:spcBef>
              <a:spcAft>
                <a:spcPts val="0"/>
              </a:spcAft>
              <a:buClr>
                <a:srgbClr val="FFFFFF"/>
              </a:buClr>
              <a:buSzPts val="2800"/>
              <a:buFont typeface="Lato"/>
              <a:buChar char="○"/>
              <a:defRPr>
                <a:solidFill>
                  <a:srgbClr val="FFFFFF"/>
                </a:solidFill>
                <a:latin typeface="Lato"/>
                <a:ea typeface="Lato"/>
                <a:cs typeface="Lato"/>
                <a:sym typeface="Lato"/>
              </a:defRPr>
            </a:lvl5pPr>
            <a:lvl6pPr indent="-406400" lvl="5" marL="2743200" rtl="0">
              <a:lnSpc>
                <a:spcPct val="100000"/>
              </a:lnSpc>
              <a:spcBef>
                <a:spcPts val="2000"/>
              </a:spcBef>
              <a:spcAft>
                <a:spcPts val="0"/>
              </a:spcAft>
              <a:buClr>
                <a:srgbClr val="FFFFFF"/>
              </a:buClr>
              <a:buSzPts val="2800"/>
              <a:buFont typeface="Lato"/>
              <a:buChar char="■"/>
              <a:defRPr>
                <a:solidFill>
                  <a:srgbClr val="FFFFFF"/>
                </a:solidFill>
                <a:latin typeface="Lato"/>
                <a:ea typeface="Lato"/>
                <a:cs typeface="Lato"/>
                <a:sym typeface="Lato"/>
              </a:defRPr>
            </a:lvl6pPr>
            <a:lvl7pPr indent="-406400" lvl="6" marL="3200400" rtl="0">
              <a:lnSpc>
                <a:spcPct val="100000"/>
              </a:lnSpc>
              <a:spcBef>
                <a:spcPts val="2000"/>
              </a:spcBef>
              <a:spcAft>
                <a:spcPts val="0"/>
              </a:spcAft>
              <a:buClr>
                <a:srgbClr val="FFFFFF"/>
              </a:buClr>
              <a:buSzPts val="2800"/>
              <a:buFont typeface="Lato"/>
              <a:buChar char="●"/>
              <a:defRPr>
                <a:solidFill>
                  <a:srgbClr val="FFFFFF"/>
                </a:solidFill>
                <a:latin typeface="Lato"/>
                <a:ea typeface="Lato"/>
                <a:cs typeface="Lato"/>
                <a:sym typeface="Lato"/>
              </a:defRPr>
            </a:lvl7pPr>
            <a:lvl8pPr indent="-406400" lvl="7" marL="3657600" rtl="0">
              <a:lnSpc>
                <a:spcPct val="100000"/>
              </a:lnSpc>
              <a:spcBef>
                <a:spcPts val="2000"/>
              </a:spcBef>
              <a:spcAft>
                <a:spcPts val="0"/>
              </a:spcAft>
              <a:buClr>
                <a:srgbClr val="FFFFFF"/>
              </a:buClr>
              <a:buSzPts val="2800"/>
              <a:buFont typeface="Lato"/>
              <a:buChar char="○"/>
              <a:defRPr>
                <a:solidFill>
                  <a:srgbClr val="FFFFFF"/>
                </a:solidFill>
                <a:latin typeface="Lato"/>
                <a:ea typeface="Lato"/>
                <a:cs typeface="Lato"/>
                <a:sym typeface="Lato"/>
              </a:defRPr>
            </a:lvl8pPr>
            <a:lvl9pPr indent="-406400" lvl="8" marL="4114800" rtl="0">
              <a:lnSpc>
                <a:spcPct val="100000"/>
              </a:lnSpc>
              <a:spcBef>
                <a:spcPts val="2000"/>
              </a:spcBef>
              <a:spcAft>
                <a:spcPts val="2000"/>
              </a:spcAft>
              <a:buClr>
                <a:srgbClr val="FFFFFF"/>
              </a:buClr>
              <a:buSzPts val="2800"/>
              <a:buFont typeface="Lato"/>
              <a:buChar char="■"/>
              <a:defRPr>
                <a:solidFill>
                  <a:srgbClr val="FFFFFF"/>
                </a:solidFill>
                <a:latin typeface="Lato"/>
                <a:ea typeface="Lato"/>
                <a:cs typeface="Lato"/>
                <a:sym typeface="Lato"/>
              </a:defRPr>
            </a:lvl9pPr>
          </a:lstStyle>
          <a:p/>
        </p:txBody>
      </p:sp>
      <p:pic>
        <p:nvPicPr>
          <p:cNvPr id="194" name="Google Shape;194;p31"/>
          <p:cNvPicPr preferRelativeResize="0"/>
          <p:nvPr/>
        </p:nvPicPr>
        <p:blipFill rotWithShape="1">
          <a:blip r:embed="rId3">
            <a:alphaModFix/>
          </a:blip>
          <a:srcRect b="12284" l="12717" r="0" t="713"/>
          <a:stretch/>
        </p:blipFill>
        <p:spPr>
          <a:xfrm flipH="1" rot="-5400000">
            <a:off x="14363125" y="77904"/>
            <a:ext cx="4067751" cy="3849201"/>
          </a:xfrm>
          <a:prstGeom prst="rect">
            <a:avLst/>
          </a:prstGeom>
          <a:noFill/>
          <a:ln>
            <a:noFill/>
          </a:ln>
        </p:spPr>
      </p:pic>
      <p:sp>
        <p:nvSpPr>
          <p:cNvPr id="195" name="Google Shape;195;p31"/>
          <p:cNvSpPr/>
          <p:nvPr/>
        </p:nvSpPr>
        <p:spPr>
          <a:xfrm>
            <a:off x="16701019" y="656150"/>
            <a:ext cx="731230" cy="690465"/>
          </a:xfrm>
          <a:custGeom>
            <a:rect b="b" l="l" r="r" t="t"/>
            <a:pathLst>
              <a:path extrusionOk="0" h="64379" w="68180">
                <a:moveTo>
                  <a:pt x="1086" y="0"/>
                </a:moveTo>
                <a:cubicBezTo>
                  <a:pt x="465" y="0"/>
                  <a:pt x="0" y="465"/>
                  <a:pt x="0" y="1086"/>
                </a:cubicBezTo>
                <a:lnTo>
                  <a:pt x="0" y="7369"/>
                </a:lnTo>
                <a:cubicBezTo>
                  <a:pt x="0" y="14117"/>
                  <a:pt x="4809" y="17917"/>
                  <a:pt x="13574" y="17917"/>
                </a:cubicBezTo>
                <a:lnTo>
                  <a:pt x="44445" y="17917"/>
                </a:lnTo>
                <a:cubicBezTo>
                  <a:pt x="47703" y="17917"/>
                  <a:pt x="50340" y="20632"/>
                  <a:pt x="50340" y="23890"/>
                </a:cubicBezTo>
                <a:cubicBezTo>
                  <a:pt x="50340" y="27147"/>
                  <a:pt x="47703" y="29785"/>
                  <a:pt x="44445" y="29785"/>
                </a:cubicBezTo>
                <a:lnTo>
                  <a:pt x="9773" y="29785"/>
                </a:lnTo>
                <a:cubicBezTo>
                  <a:pt x="9308" y="29785"/>
                  <a:pt x="8842" y="30172"/>
                  <a:pt x="8687" y="30638"/>
                </a:cubicBezTo>
                <a:lnTo>
                  <a:pt x="543" y="63060"/>
                </a:lnTo>
                <a:cubicBezTo>
                  <a:pt x="388" y="63370"/>
                  <a:pt x="465" y="63680"/>
                  <a:pt x="698" y="63990"/>
                </a:cubicBezTo>
                <a:cubicBezTo>
                  <a:pt x="931" y="64223"/>
                  <a:pt x="1241" y="64378"/>
                  <a:pt x="1551" y="64378"/>
                </a:cubicBezTo>
                <a:lnTo>
                  <a:pt x="12566" y="64378"/>
                </a:lnTo>
                <a:cubicBezTo>
                  <a:pt x="16677" y="64378"/>
                  <a:pt x="18693" y="60965"/>
                  <a:pt x="19159" y="59181"/>
                </a:cubicBezTo>
                <a:lnTo>
                  <a:pt x="22339" y="47392"/>
                </a:lnTo>
                <a:lnTo>
                  <a:pt x="44445" y="47392"/>
                </a:lnTo>
                <a:cubicBezTo>
                  <a:pt x="57553" y="47392"/>
                  <a:pt x="68180" y="36765"/>
                  <a:pt x="68180" y="23735"/>
                </a:cubicBezTo>
                <a:cubicBezTo>
                  <a:pt x="68180" y="10626"/>
                  <a:pt x="57553" y="0"/>
                  <a:pt x="444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6" name="Google Shape;196;p31"/>
          <p:cNvSpPr txBox="1"/>
          <p:nvPr>
            <p:ph idx="12" type="sldNum"/>
          </p:nvPr>
        </p:nvSpPr>
        <p:spPr>
          <a:xfrm>
            <a:off x="855901" y="9270550"/>
            <a:ext cx="4935600" cy="690600"/>
          </a:xfrm>
          <a:prstGeom prst="rect">
            <a:avLst/>
          </a:prstGeom>
          <a:noFill/>
          <a:ln>
            <a:noFill/>
          </a:ln>
        </p:spPr>
        <p:txBody>
          <a:bodyPr anchorCtr="0" anchor="ctr" bIns="0" lIns="0" spcFirstLastPara="1" rIns="0" wrap="square" tIns="0">
            <a:noAutofit/>
          </a:bodyPr>
          <a:lstStyle>
            <a:lvl1pPr lvl="0" rtl="0" algn="l">
              <a:buNone/>
              <a:defRPr b="1" sz="1600">
                <a:solidFill>
                  <a:srgbClr val="FFFFFF"/>
                </a:solidFill>
                <a:latin typeface="Lato"/>
                <a:ea typeface="Lato"/>
                <a:cs typeface="Lato"/>
                <a:sym typeface="Lato"/>
              </a:defRPr>
            </a:lvl1pPr>
            <a:lvl2pPr lvl="1" rtl="0" algn="l">
              <a:buNone/>
              <a:defRPr b="1" sz="1600">
                <a:solidFill>
                  <a:srgbClr val="FFFFFF"/>
                </a:solidFill>
                <a:latin typeface="Lato"/>
                <a:ea typeface="Lato"/>
                <a:cs typeface="Lato"/>
                <a:sym typeface="Lato"/>
              </a:defRPr>
            </a:lvl2pPr>
            <a:lvl3pPr lvl="2" rtl="0" algn="l">
              <a:buNone/>
              <a:defRPr b="1" sz="1600">
                <a:solidFill>
                  <a:srgbClr val="FFFFFF"/>
                </a:solidFill>
                <a:latin typeface="Lato"/>
                <a:ea typeface="Lato"/>
                <a:cs typeface="Lato"/>
                <a:sym typeface="Lato"/>
              </a:defRPr>
            </a:lvl3pPr>
            <a:lvl4pPr lvl="3" rtl="0" algn="l">
              <a:buNone/>
              <a:defRPr b="1" sz="1600">
                <a:solidFill>
                  <a:srgbClr val="FFFFFF"/>
                </a:solidFill>
                <a:latin typeface="Lato"/>
                <a:ea typeface="Lato"/>
                <a:cs typeface="Lato"/>
                <a:sym typeface="Lato"/>
              </a:defRPr>
            </a:lvl4pPr>
            <a:lvl5pPr lvl="4" rtl="0" algn="l">
              <a:buNone/>
              <a:defRPr b="1" sz="1600">
                <a:solidFill>
                  <a:srgbClr val="FFFFFF"/>
                </a:solidFill>
                <a:latin typeface="Lato"/>
                <a:ea typeface="Lato"/>
                <a:cs typeface="Lato"/>
                <a:sym typeface="Lato"/>
              </a:defRPr>
            </a:lvl5pPr>
            <a:lvl6pPr lvl="5" rtl="0" algn="l">
              <a:buNone/>
              <a:defRPr b="1" sz="1600">
                <a:solidFill>
                  <a:srgbClr val="FFFFFF"/>
                </a:solidFill>
                <a:latin typeface="Lato"/>
                <a:ea typeface="Lato"/>
                <a:cs typeface="Lato"/>
                <a:sym typeface="Lato"/>
              </a:defRPr>
            </a:lvl6pPr>
            <a:lvl7pPr lvl="6" rtl="0" algn="l">
              <a:buNone/>
              <a:defRPr b="1" sz="1600">
                <a:solidFill>
                  <a:srgbClr val="FFFFFF"/>
                </a:solidFill>
                <a:latin typeface="Lato"/>
                <a:ea typeface="Lato"/>
                <a:cs typeface="Lato"/>
                <a:sym typeface="Lato"/>
              </a:defRPr>
            </a:lvl7pPr>
            <a:lvl8pPr lvl="7" rtl="0" algn="l">
              <a:buNone/>
              <a:defRPr b="1" sz="1600">
                <a:solidFill>
                  <a:srgbClr val="FFFFFF"/>
                </a:solidFill>
                <a:latin typeface="Lato"/>
                <a:ea typeface="Lato"/>
                <a:cs typeface="Lato"/>
                <a:sym typeface="Lato"/>
              </a:defRPr>
            </a:lvl8pPr>
            <a:lvl9pPr lvl="8" rtl="0" algn="l">
              <a:buNone/>
              <a:defRPr b="1" sz="1600">
                <a:solidFill>
                  <a:srgbClr val="FFFFFF"/>
                </a:solidFill>
                <a:latin typeface="Lato"/>
                <a:ea typeface="Lato"/>
                <a:cs typeface="Lato"/>
                <a:sym typeface="Lato"/>
              </a:defRPr>
            </a:lvl9pPr>
          </a:lstStyle>
          <a:p>
            <a:pPr indent="0" lvl="0" marL="0" rtl="0" algn="l">
              <a:spcBef>
                <a:spcPts val="0"/>
              </a:spcBef>
              <a:spcAft>
                <a:spcPts val="0"/>
              </a:spcAft>
              <a:buNone/>
            </a:pPr>
            <a:r>
              <a:rPr lang="es-419"/>
              <a:t>PedidosYa</a:t>
            </a:r>
            <a:r>
              <a:rPr b="0" lang="es-419"/>
              <a:t> © 2020</a:t>
            </a:r>
            <a:endParaRPr b="0"/>
          </a:p>
        </p:txBody>
      </p:sp>
      <p:sp>
        <p:nvSpPr>
          <p:cNvPr id="197" name="Google Shape;197;p31"/>
          <p:cNvSpPr txBox="1"/>
          <p:nvPr>
            <p:ph type="title"/>
          </p:nvPr>
        </p:nvSpPr>
        <p:spPr>
          <a:xfrm>
            <a:off x="856200" y="1235550"/>
            <a:ext cx="16576200" cy="11454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4800"/>
              <a:buFont typeface="Muli"/>
              <a:buNone/>
              <a:defRPr b="0" sz="4800">
                <a:solidFill>
                  <a:srgbClr val="FFFFFF"/>
                </a:solidFill>
                <a:latin typeface="Muli"/>
                <a:ea typeface="Muli"/>
                <a:cs typeface="Muli"/>
                <a:sym typeface="Muli"/>
              </a:defRPr>
            </a:lvl1pPr>
            <a:lvl2pPr lvl="1"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2pPr>
            <a:lvl3pPr lvl="2"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3pPr>
            <a:lvl4pPr lvl="3"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4pPr>
            <a:lvl5pPr lvl="4"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5pPr>
            <a:lvl6pPr lvl="5"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6pPr>
            <a:lvl7pPr lvl="6"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7pPr>
            <a:lvl8pPr lvl="7"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8pPr>
            <a:lvl9pPr lvl="8" rtl="0">
              <a:spcBef>
                <a:spcPts val="0"/>
              </a:spcBef>
              <a:spcAft>
                <a:spcPts val="0"/>
              </a:spcAft>
              <a:buClr>
                <a:srgbClr val="FFFFFF"/>
              </a:buClr>
              <a:buSzPts val="7200"/>
              <a:buFont typeface="Muli"/>
              <a:buNone/>
              <a:defRPr b="1" sz="7200">
                <a:solidFill>
                  <a:srgbClr val="FFFFFF"/>
                </a:solidFill>
                <a:latin typeface="Muli"/>
                <a:ea typeface="Muli"/>
                <a:cs typeface="Muli"/>
                <a:sym typeface="Muli"/>
              </a:defRPr>
            </a:lvl9pPr>
          </a:lstStyle>
          <a:p/>
        </p:txBody>
      </p:sp>
      <p:sp>
        <p:nvSpPr>
          <p:cNvPr id="198" name="Google Shape;198;p31"/>
          <p:cNvSpPr txBox="1"/>
          <p:nvPr>
            <p:ph idx="2" type="subTitle"/>
          </p:nvPr>
        </p:nvSpPr>
        <p:spPr>
          <a:xfrm>
            <a:off x="856200" y="855750"/>
            <a:ext cx="14515200" cy="379800"/>
          </a:xfrm>
          <a:prstGeom prst="rect">
            <a:avLst/>
          </a:prstGeom>
        </p:spPr>
        <p:txBody>
          <a:bodyPr anchorCtr="0" anchor="t" bIns="0" lIns="0" spcFirstLastPara="1" rIns="0" wrap="square" tIns="0">
            <a:noAutofit/>
          </a:bodyPr>
          <a:lstStyle>
            <a:lvl1pPr lvl="0" rtl="0">
              <a:spcBef>
                <a:spcPts val="0"/>
              </a:spcBef>
              <a:spcAft>
                <a:spcPts val="0"/>
              </a:spcAft>
              <a:buNone/>
              <a:defRPr sz="2600">
                <a:solidFill>
                  <a:srgbClr val="FFFFFF"/>
                </a:solidFill>
                <a:latin typeface="Muli"/>
                <a:ea typeface="Muli"/>
                <a:cs typeface="Muli"/>
                <a:sym typeface="Muli"/>
              </a:defRPr>
            </a:lvl1pPr>
            <a:lvl2pPr lvl="1" rtl="0">
              <a:spcBef>
                <a:spcPts val="0"/>
              </a:spcBef>
              <a:spcAft>
                <a:spcPts val="0"/>
              </a:spcAft>
              <a:buNone/>
              <a:defRPr sz="2600">
                <a:solidFill>
                  <a:srgbClr val="FFFFFF"/>
                </a:solidFill>
                <a:latin typeface="Muli"/>
                <a:ea typeface="Muli"/>
                <a:cs typeface="Muli"/>
                <a:sym typeface="Muli"/>
              </a:defRPr>
            </a:lvl2pPr>
            <a:lvl3pPr lvl="2" rtl="0">
              <a:spcBef>
                <a:spcPts val="0"/>
              </a:spcBef>
              <a:spcAft>
                <a:spcPts val="0"/>
              </a:spcAft>
              <a:buNone/>
              <a:defRPr sz="2600">
                <a:solidFill>
                  <a:srgbClr val="FFFFFF"/>
                </a:solidFill>
                <a:latin typeface="Muli"/>
                <a:ea typeface="Muli"/>
                <a:cs typeface="Muli"/>
                <a:sym typeface="Muli"/>
              </a:defRPr>
            </a:lvl3pPr>
            <a:lvl4pPr lvl="3" rtl="0">
              <a:spcBef>
                <a:spcPts val="0"/>
              </a:spcBef>
              <a:spcAft>
                <a:spcPts val="0"/>
              </a:spcAft>
              <a:buNone/>
              <a:defRPr sz="2600">
                <a:solidFill>
                  <a:srgbClr val="FFFFFF"/>
                </a:solidFill>
                <a:latin typeface="Muli"/>
                <a:ea typeface="Muli"/>
                <a:cs typeface="Muli"/>
                <a:sym typeface="Muli"/>
              </a:defRPr>
            </a:lvl4pPr>
            <a:lvl5pPr lvl="4" rtl="0">
              <a:spcBef>
                <a:spcPts val="0"/>
              </a:spcBef>
              <a:spcAft>
                <a:spcPts val="0"/>
              </a:spcAft>
              <a:buNone/>
              <a:defRPr sz="2600">
                <a:solidFill>
                  <a:srgbClr val="FFFFFF"/>
                </a:solidFill>
                <a:latin typeface="Muli"/>
                <a:ea typeface="Muli"/>
                <a:cs typeface="Muli"/>
                <a:sym typeface="Muli"/>
              </a:defRPr>
            </a:lvl5pPr>
            <a:lvl6pPr lvl="5" rtl="0">
              <a:spcBef>
                <a:spcPts val="0"/>
              </a:spcBef>
              <a:spcAft>
                <a:spcPts val="0"/>
              </a:spcAft>
              <a:buNone/>
              <a:defRPr sz="2600">
                <a:solidFill>
                  <a:srgbClr val="FFFFFF"/>
                </a:solidFill>
                <a:latin typeface="Muli"/>
                <a:ea typeface="Muli"/>
                <a:cs typeface="Muli"/>
                <a:sym typeface="Muli"/>
              </a:defRPr>
            </a:lvl6pPr>
            <a:lvl7pPr lvl="6" rtl="0">
              <a:spcBef>
                <a:spcPts val="0"/>
              </a:spcBef>
              <a:spcAft>
                <a:spcPts val="0"/>
              </a:spcAft>
              <a:buNone/>
              <a:defRPr sz="2600">
                <a:solidFill>
                  <a:srgbClr val="FFFFFF"/>
                </a:solidFill>
                <a:latin typeface="Muli"/>
                <a:ea typeface="Muli"/>
                <a:cs typeface="Muli"/>
                <a:sym typeface="Muli"/>
              </a:defRPr>
            </a:lvl7pPr>
            <a:lvl8pPr lvl="7" rtl="0">
              <a:spcBef>
                <a:spcPts val="0"/>
              </a:spcBef>
              <a:spcAft>
                <a:spcPts val="0"/>
              </a:spcAft>
              <a:buNone/>
              <a:defRPr sz="2600">
                <a:solidFill>
                  <a:srgbClr val="FFFFFF"/>
                </a:solidFill>
                <a:latin typeface="Muli"/>
                <a:ea typeface="Muli"/>
                <a:cs typeface="Muli"/>
                <a:sym typeface="Muli"/>
              </a:defRPr>
            </a:lvl8pPr>
            <a:lvl9pPr lvl="8" rtl="0">
              <a:spcBef>
                <a:spcPts val="0"/>
              </a:spcBef>
              <a:spcAft>
                <a:spcPts val="0"/>
              </a:spcAft>
              <a:buNone/>
              <a:defRPr sz="2600">
                <a:solidFill>
                  <a:srgbClr val="FFFFFF"/>
                </a:solidFill>
                <a:latin typeface="Muli"/>
                <a:ea typeface="Muli"/>
                <a:cs typeface="Muli"/>
                <a:sym typeface="Muli"/>
              </a:defRPr>
            </a:lvl9pPr>
          </a:lstStyle>
          <a:p/>
        </p:txBody>
      </p:sp>
      <p:sp>
        <p:nvSpPr>
          <p:cNvPr id="199" name="Google Shape;199;p31"/>
          <p:cNvSpPr txBox="1"/>
          <p:nvPr>
            <p:ph idx="3" type="sldNum"/>
          </p:nvPr>
        </p:nvSpPr>
        <p:spPr>
          <a:xfrm>
            <a:off x="16334846" y="9270549"/>
            <a:ext cx="1097400" cy="690600"/>
          </a:xfrm>
          <a:prstGeom prst="rect">
            <a:avLst/>
          </a:prstGeom>
          <a:noFill/>
          <a:ln>
            <a:noFill/>
          </a:ln>
        </p:spPr>
        <p:txBody>
          <a:bodyPr anchorCtr="0" anchor="ctr" bIns="0" lIns="0" spcFirstLastPara="1" rIns="0" wrap="square" tIns="0">
            <a:noAutofit/>
          </a:bodyPr>
          <a:lstStyle>
            <a:lvl1pPr lvl="0" rtl="0" algn="r">
              <a:buNone/>
              <a:defRPr b="1" sz="1600">
                <a:solidFill>
                  <a:srgbClr val="FFFFFF"/>
                </a:solidFill>
                <a:latin typeface="Lato"/>
                <a:ea typeface="Lato"/>
                <a:cs typeface="Lato"/>
                <a:sym typeface="Lato"/>
              </a:defRPr>
            </a:lvl1pPr>
            <a:lvl2pPr lvl="1" rtl="0" algn="r">
              <a:buNone/>
              <a:defRPr b="1" sz="1600">
                <a:solidFill>
                  <a:srgbClr val="FFFFFF"/>
                </a:solidFill>
                <a:latin typeface="Lato"/>
                <a:ea typeface="Lato"/>
                <a:cs typeface="Lato"/>
                <a:sym typeface="Lato"/>
              </a:defRPr>
            </a:lvl2pPr>
            <a:lvl3pPr lvl="2" rtl="0" algn="r">
              <a:buNone/>
              <a:defRPr b="1" sz="1600">
                <a:solidFill>
                  <a:srgbClr val="FFFFFF"/>
                </a:solidFill>
                <a:latin typeface="Lato"/>
                <a:ea typeface="Lato"/>
                <a:cs typeface="Lato"/>
                <a:sym typeface="Lato"/>
              </a:defRPr>
            </a:lvl3pPr>
            <a:lvl4pPr lvl="3" rtl="0" algn="r">
              <a:buNone/>
              <a:defRPr b="1" sz="1600">
                <a:solidFill>
                  <a:srgbClr val="FFFFFF"/>
                </a:solidFill>
                <a:latin typeface="Lato"/>
                <a:ea typeface="Lato"/>
                <a:cs typeface="Lato"/>
                <a:sym typeface="Lato"/>
              </a:defRPr>
            </a:lvl4pPr>
            <a:lvl5pPr lvl="4" rtl="0" algn="r">
              <a:buNone/>
              <a:defRPr b="1" sz="1600">
                <a:solidFill>
                  <a:srgbClr val="FFFFFF"/>
                </a:solidFill>
                <a:latin typeface="Lato"/>
                <a:ea typeface="Lato"/>
                <a:cs typeface="Lato"/>
                <a:sym typeface="Lato"/>
              </a:defRPr>
            </a:lvl5pPr>
            <a:lvl6pPr lvl="5" rtl="0" algn="r">
              <a:buNone/>
              <a:defRPr b="1" sz="1600">
                <a:solidFill>
                  <a:srgbClr val="FFFFFF"/>
                </a:solidFill>
                <a:latin typeface="Lato"/>
                <a:ea typeface="Lato"/>
                <a:cs typeface="Lato"/>
                <a:sym typeface="Lato"/>
              </a:defRPr>
            </a:lvl6pPr>
            <a:lvl7pPr lvl="6" rtl="0" algn="r">
              <a:buNone/>
              <a:defRPr b="1" sz="1600">
                <a:solidFill>
                  <a:srgbClr val="FFFFFF"/>
                </a:solidFill>
                <a:latin typeface="Lato"/>
                <a:ea typeface="Lato"/>
                <a:cs typeface="Lato"/>
                <a:sym typeface="Lato"/>
              </a:defRPr>
            </a:lvl7pPr>
            <a:lvl8pPr lvl="7" rtl="0" algn="r">
              <a:buNone/>
              <a:defRPr b="1" sz="1600">
                <a:solidFill>
                  <a:srgbClr val="FFFFFF"/>
                </a:solidFill>
                <a:latin typeface="Lato"/>
                <a:ea typeface="Lato"/>
                <a:cs typeface="Lato"/>
                <a:sym typeface="Lato"/>
              </a:defRPr>
            </a:lvl8pPr>
            <a:lvl9pPr lvl="8" rtl="0" algn="r">
              <a:buNone/>
              <a:defRPr b="1" sz="1600">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 name="Shape 17"/>
        <p:cNvGrpSpPr/>
        <p:nvPr/>
      </p:nvGrpSpPr>
      <p:grpSpPr>
        <a:xfrm>
          <a:off x="0" y="0"/>
          <a:ext cx="0" cy="0"/>
          <a:chOff x="0" y="0"/>
          <a:chExt cx="0" cy="0"/>
        </a:xfrm>
      </p:grpSpPr>
      <p:sp>
        <p:nvSpPr>
          <p:cNvPr id="18" name="Google Shape;18;p4"/>
          <p:cNvSpPr/>
          <p:nvPr/>
        </p:nvSpPr>
        <p:spPr>
          <a:xfrm>
            <a:off x="9144000" y="-250"/>
            <a:ext cx="9144000" cy="102870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531000" y="2466350"/>
            <a:ext cx="8090400" cy="29646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20" name="Google Shape;20;p4"/>
          <p:cNvSpPr txBox="1"/>
          <p:nvPr>
            <p:ph idx="1" type="subTitle"/>
          </p:nvPr>
        </p:nvSpPr>
        <p:spPr>
          <a:xfrm>
            <a:off x="531000" y="5606150"/>
            <a:ext cx="8090400" cy="2470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1" name="Google Shape;21;p4"/>
          <p:cNvSpPr txBox="1"/>
          <p:nvPr>
            <p:ph idx="2" type="body"/>
          </p:nvPr>
        </p:nvSpPr>
        <p:spPr>
          <a:xfrm>
            <a:off x="9879000" y="1448150"/>
            <a:ext cx="7674000" cy="7390200"/>
          </a:xfrm>
          <a:prstGeom prst="rect">
            <a:avLst/>
          </a:prstGeom>
        </p:spPr>
        <p:txBody>
          <a:bodyPr anchorCtr="0" anchor="ctr" bIns="182850" lIns="182850" spcFirstLastPara="1" rIns="182850" wrap="square" tIns="182850">
            <a:noAutofit/>
          </a:bodyPr>
          <a:lstStyle>
            <a:lvl1pPr indent="-457200" lvl="0" marL="457200">
              <a:spcBef>
                <a:spcPts val="0"/>
              </a:spcBef>
              <a:spcAft>
                <a:spcPts val="0"/>
              </a:spcAft>
              <a:buSzPts val="3600"/>
              <a:buChar char="●"/>
              <a:defRPr/>
            </a:lvl1pPr>
            <a:lvl2pPr indent="-406400" lvl="1" marL="914400">
              <a:spcBef>
                <a:spcPts val="3200"/>
              </a:spcBef>
              <a:spcAft>
                <a:spcPts val="0"/>
              </a:spcAft>
              <a:buSzPts val="2800"/>
              <a:buChar char="○"/>
              <a:defRPr/>
            </a:lvl2pPr>
            <a:lvl3pPr indent="-406400" lvl="2" marL="1371600">
              <a:spcBef>
                <a:spcPts val="3200"/>
              </a:spcBef>
              <a:spcAft>
                <a:spcPts val="0"/>
              </a:spcAft>
              <a:buSzPts val="2800"/>
              <a:buChar char="■"/>
              <a:defRPr/>
            </a:lvl3pPr>
            <a:lvl4pPr indent="-406400" lvl="3" marL="1828800">
              <a:spcBef>
                <a:spcPts val="3200"/>
              </a:spcBef>
              <a:spcAft>
                <a:spcPts val="0"/>
              </a:spcAft>
              <a:buSzPts val="2800"/>
              <a:buChar char="●"/>
              <a:defRPr/>
            </a:lvl4pPr>
            <a:lvl5pPr indent="-406400" lvl="4" marL="2286000">
              <a:spcBef>
                <a:spcPts val="3200"/>
              </a:spcBef>
              <a:spcAft>
                <a:spcPts val="0"/>
              </a:spcAft>
              <a:buSzPts val="2800"/>
              <a:buChar char="○"/>
              <a:defRPr/>
            </a:lvl5pPr>
            <a:lvl6pPr indent="-406400" lvl="5" marL="2743200">
              <a:spcBef>
                <a:spcPts val="3200"/>
              </a:spcBef>
              <a:spcAft>
                <a:spcPts val="0"/>
              </a:spcAft>
              <a:buSzPts val="2800"/>
              <a:buChar char="■"/>
              <a:defRPr/>
            </a:lvl6pPr>
            <a:lvl7pPr indent="-406400" lvl="6" marL="3200400">
              <a:spcBef>
                <a:spcPts val="3200"/>
              </a:spcBef>
              <a:spcAft>
                <a:spcPts val="0"/>
              </a:spcAft>
              <a:buSzPts val="2800"/>
              <a:buChar char="●"/>
              <a:defRPr/>
            </a:lvl7pPr>
            <a:lvl8pPr indent="-406400" lvl="7" marL="3657600">
              <a:spcBef>
                <a:spcPts val="3200"/>
              </a:spcBef>
              <a:spcAft>
                <a:spcPts val="0"/>
              </a:spcAft>
              <a:buSzPts val="2800"/>
              <a:buChar char="○"/>
              <a:defRPr/>
            </a:lvl8pPr>
            <a:lvl9pPr indent="-406400" lvl="8" marL="4114800">
              <a:spcBef>
                <a:spcPts val="3200"/>
              </a:spcBef>
              <a:spcAft>
                <a:spcPts val="3200"/>
              </a:spcAft>
              <a:buSzPts val="2800"/>
              <a:buChar char="■"/>
              <a:defRPr/>
            </a:lvl9pPr>
          </a:lstStyle>
          <a:p/>
        </p:txBody>
      </p:sp>
      <p:sp>
        <p:nvSpPr>
          <p:cNvPr id="22" name="Google Shape;22;p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ime">
  <p:cSld name="TITLE_AND_BODY_1_1_1">
    <p:bg>
      <p:bgPr>
        <a:solidFill>
          <a:srgbClr val="ADE800"/>
        </a:solidFill>
      </p:bgPr>
    </p:bg>
    <p:spTree>
      <p:nvGrpSpPr>
        <p:cNvPr id="200" name="Shape 200"/>
        <p:cNvGrpSpPr/>
        <p:nvPr/>
      </p:nvGrpSpPr>
      <p:grpSpPr>
        <a:xfrm>
          <a:off x="0" y="0"/>
          <a:ext cx="0" cy="0"/>
          <a:chOff x="0" y="0"/>
          <a:chExt cx="0" cy="0"/>
        </a:xfrm>
      </p:grpSpPr>
      <p:sp>
        <p:nvSpPr>
          <p:cNvPr id="201" name="Google Shape;201;p32"/>
          <p:cNvSpPr txBox="1"/>
          <p:nvPr>
            <p:ph idx="1" type="body"/>
          </p:nvPr>
        </p:nvSpPr>
        <p:spPr>
          <a:xfrm>
            <a:off x="856200" y="2390950"/>
            <a:ext cx="16576200" cy="7032000"/>
          </a:xfrm>
          <a:prstGeom prst="rect">
            <a:avLst/>
          </a:prstGeom>
        </p:spPr>
        <p:txBody>
          <a:bodyPr anchorCtr="0" anchor="t" bIns="0" lIns="0" spcFirstLastPara="1" rIns="0" wrap="square" tIns="0">
            <a:noAutofit/>
          </a:bodyPr>
          <a:lstStyle>
            <a:lvl1pPr indent="-406400" lvl="0" marL="457200" rtl="0">
              <a:lnSpc>
                <a:spcPct val="100000"/>
              </a:lnSpc>
              <a:spcBef>
                <a:spcPts val="0"/>
              </a:spcBef>
              <a:spcAft>
                <a:spcPts val="0"/>
              </a:spcAft>
              <a:buSzPts val="2800"/>
              <a:buFont typeface="Lato"/>
              <a:buChar char="●"/>
              <a:defRPr>
                <a:latin typeface="Lato"/>
                <a:ea typeface="Lato"/>
                <a:cs typeface="Lato"/>
                <a:sym typeface="Lato"/>
              </a:defRPr>
            </a:lvl1pPr>
            <a:lvl2pPr indent="-406400" lvl="1" marL="914400" rtl="0">
              <a:lnSpc>
                <a:spcPct val="100000"/>
              </a:lnSpc>
              <a:spcBef>
                <a:spcPts val="2000"/>
              </a:spcBef>
              <a:spcAft>
                <a:spcPts val="0"/>
              </a:spcAft>
              <a:buSzPts val="2800"/>
              <a:buFont typeface="Lato"/>
              <a:buChar char="○"/>
              <a:defRPr>
                <a:latin typeface="Lato"/>
                <a:ea typeface="Lato"/>
                <a:cs typeface="Lato"/>
                <a:sym typeface="Lato"/>
              </a:defRPr>
            </a:lvl2pPr>
            <a:lvl3pPr indent="-406400" lvl="2" marL="1371600" rtl="0">
              <a:lnSpc>
                <a:spcPct val="100000"/>
              </a:lnSpc>
              <a:spcBef>
                <a:spcPts val="2000"/>
              </a:spcBef>
              <a:spcAft>
                <a:spcPts val="0"/>
              </a:spcAft>
              <a:buSzPts val="2800"/>
              <a:buFont typeface="Lato"/>
              <a:buChar char="■"/>
              <a:defRPr>
                <a:latin typeface="Lato"/>
                <a:ea typeface="Lato"/>
                <a:cs typeface="Lato"/>
                <a:sym typeface="Lato"/>
              </a:defRPr>
            </a:lvl3pPr>
            <a:lvl4pPr indent="-406400" lvl="3" marL="1828800" rtl="0">
              <a:lnSpc>
                <a:spcPct val="115000"/>
              </a:lnSpc>
              <a:spcBef>
                <a:spcPts val="2000"/>
              </a:spcBef>
              <a:spcAft>
                <a:spcPts val="0"/>
              </a:spcAft>
              <a:buSzPts val="2800"/>
              <a:buFont typeface="Lato"/>
              <a:buChar char="●"/>
              <a:defRPr>
                <a:latin typeface="Lato"/>
                <a:ea typeface="Lato"/>
                <a:cs typeface="Lato"/>
                <a:sym typeface="Lato"/>
              </a:defRPr>
            </a:lvl4pPr>
            <a:lvl5pPr indent="-406400" lvl="4" marL="2286000" rtl="0">
              <a:lnSpc>
                <a:spcPct val="100000"/>
              </a:lnSpc>
              <a:spcBef>
                <a:spcPts val="2000"/>
              </a:spcBef>
              <a:spcAft>
                <a:spcPts val="0"/>
              </a:spcAft>
              <a:buSzPts val="2800"/>
              <a:buFont typeface="Lato"/>
              <a:buChar char="○"/>
              <a:defRPr>
                <a:latin typeface="Lato"/>
                <a:ea typeface="Lato"/>
                <a:cs typeface="Lato"/>
                <a:sym typeface="Lato"/>
              </a:defRPr>
            </a:lvl5pPr>
            <a:lvl6pPr indent="-406400" lvl="5" marL="2743200" rtl="0">
              <a:lnSpc>
                <a:spcPct val="100000"/>
              </a:lnSpc>
              <a:spcBef>
                <a:spcPts val="2000"/>
              </a:spcBef>
              <a:spcAft>
                <a:spcPts val="0"/>
              </a:spcAft>
              <a:buSzPts val="2800"/>
              <a:buFont typeface="Lato"/>
              <a:buChar char="■"/>
              <a:defRPr>
                <a:latin typeface="Lato"/>
                <a:ea typeface="Lato"/>
                <a:cs typeface="Lato"/>
                <a:sym typeface="Lato"/>
              </a:defRPr>
            </a:lvl6pPr>
            <a:lvl7pPr indent="-406400" lvl="6" marL="3200400" rtl="0">
              <a:lnSpc>
                <a:spcPct val="100000"/>
              </a:lnSpc>
              <a:spcBef>
                <a:spcPts val="2000"/>
              </a:spcBef>
              <a:spcAft>
                <a:spcPts val="0"/>
              </a:spcAft>
              <a:buSzPts val="2800"/>
              <a:buFont typeface="Lato"/>
              <a:buChar char="●"/>
              <a:defRPr>
                <a:latin typeface="Lato"/>
                <a:ea typeface="Lato"/>
                <a:cs typeface="Lato"/>
                <a:sym typeface="Lato"/>
              </a:defRPr>
            </a:lvl7pPr>
            <a:lvl8pPr indent="-406400" lvl="7" marL="3657600" rtl="0">
              <a:lnSpc>
                <a:spcPct val="100000"/>
              </a:lnSpc>
              <a:spcBef>
                <a:spcPts val="2000"/>
              </a:spcBef>
              <a:spcAft>
                <a:spcPts val="0"/>
              </a:spcAft>
              <a:buSzPts val="2800"/>
              <a:buFont typeface="Lato"/>
              <a:buChar char="○"/>
              <a:defRPr>
                <a:latin typeface="Lato"/>
                <a:ea typeface="Lato"/>
                <a:cs typeface="Lato"/>
                <a:sym typeface="Lato"/>
              </a:defRPr>
            </a:lvl8pPr>
            <a:lvl9pPr indent="-406400" lvl="8" marL="4114800" rtl="0">
              <a:lnSpc>
                <a:spcPct val="100000"/>
              </a:lnSpc>
              <a:spcBef>
                <a:spcPts val="2000"/>
              </a:spcBef>
              <a:spcAft>
                <a:spcPts val="2000"/>
              </a:spcAft>
              <a:buSzPts val="2800"/>
              <a:buFont typeface="Lato"/>
              <a:buChar char="■"/>
              <a:defRPr>
                <a:latin typeface="Lato"/>
                <a:ea typeface="Lato"/>
                <a:cs typeface="Lato"/>
                <a:sym typeface="Lato"/>
              </a:defRPr>
            </a:lvl9pPr>
          </a:lstStyle>
          <a:p/>
        </p:txBody>
      </p:sp>
      <p:pic>
        <p:nvPicPr>
          <p:cNvPr id="202" name="Google Shape;202;p32"/>
          <p:cNvPicPr preferRelativeResize="0"/>
          <p:nvPr/>
        </p:nvPicPr>
        <p:blipFill rotWithShape="1">
          <a:blip r:embed="rId2">
            <a:alphaModFix/>
          </a:blip>
          <a:srcRect b="12284" l="12717" r="0" t="713"/>
          <a:stretch/>
        </p:blipFill>
        <p:spPr>
          <a:xfrm flipH="1" rot="-5400000">
            <a:off x="14363125" y="92475"/>
            <a:ext cx="4067751" cy="3849201"/>
          </a:xfrm>
          <a:prstGeom prst="rect">
            <a:avLst/>
          </a:prstGeom>
          <a:noFill/>
          <a:ln>
            <a:noFill/>
          </a:ln>
        </p:spPr>
      </p:pic>
      <p:sp>
        <p:nvSpPr>
          <p:cNvPr id="203" name="Google Shape;203;p32"/>
          <p:cNvSpPr/>
          <p:nvPr/>
        </p:nvSpPr>
        <p:spPr>
          <a:xfrm>
            <a:off x="16701019" y="656150"/>
            <a:ext cx="731230" cy="690465"/>
          </a:xfrm>
          <a:custGeom>
            <a:rect b="b" l="l" r="r" t="t"/>
            <a:pathLst>
              <a:path extrusionOk="0" h="64379" w="68180">
                <a:moveTo>
                  <a:pt x="1086" y="0"/>
                </a:moveTo>
                <a:cubicBezTo>
                  <a:pt x="465" y="0"/>
                  <a:pt x="0" y="465"/>
                  <a:pt x="0" y="1086"/>
                </a:cubicBezTo>
                <a:lnTo>
                  <a:pt x="0" y="7369"/>
                </a:lnTo>
                <a:cubicBezTo>
                  <a:pt x="0" y="14117"/>
                  <a:pt x="4809" y="17917"/>
                  <a:pt x="13574" y="17917"/>
                </a:cubicBezTo>
                <a:lnTo>
                  <a:pt x="44445" y="17917"/>
                </a:lnTo>
                <a:cubicBezTo>
                  <a:pt x="47703" y="17917"/>
                  <a:pt x="50340" y="20632"/>
                  <a:pt x="50340" y="23890"/>
                </a:cubicBezTo>
                <a:cubicBezTo>
                  <a:pt x="50340" y="27147"/>
                  <a:pt x="47703" y="29785"/>
                  <a:pt x="44445" y="29785"/>
                </a:cubicBezTo>
                <a:lnTo>
                  <a:pt x="9773" y="29785"/>
                </a:lnTo>
                <a:cubicBezTo>
                  <a:pt x="9308" y="29785"/>
                  <a:pt x="8842" y="30172"/>
                  <a:pt x="8687" y="30638"/>
                </a:cubicBezTo>
                <a:lnTo>
                  <a:pt x="543" y="63060"/>
                </a:lnTo>
                <a:cubicBezTo>
                  <a:pt x="388" y="63370"/>
                  <a:pt x="465" y="63680"/>
                  <a:pt x="698" y="63990"/>
                </a:cubicBezTo>
                <a:cubicBezTo>
                  <a:pt x="931" y="64223"/>
                  <a:pt x="1241" y="64378"/>
                  <a:pt x="1551" y="64378"/>
                </a:cubicBezTo>
                <a:lnTo>
                  <a:pt x="12566" y="64378"/>
                </a:lnTo>
                <a:cubicBezTo>
                  <a:pt x="16677" y="64378"/>
                  <a:pt x="18693" y="60965"/>
                  <a:pt x="19159" y="59181"/>
                </a:cubicBezTo>
                <a:lnTo>
                  <a:pt x="22339" y="47392"/>
                </a:lnTo>
                <a:lnTo>
                  <a:pt x="44445" y="47392"/>
                </a:lnTo>
                <a:cubicBezTo>
                  <a:pt x="57553" y="47392"/>
                  <a:pt x="68180" y="36765"/>
                  <a:pt x="68180" y="23735"/>
                </a:cubicBezTo>
                <a:cubicBezTo>
                  <a:pt x="68180" y="10626"/>
                  <a:pt x="57553" y="0"/>
                  <a:pt x="444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4" name="Google Shape;204;p32"/>
          <p:cNvSpPr txBox="1"/>
          <p:nvPr>
            <p:ph idx="12" type="sldNum"/>
          </p:nvPr>
        </p:nvSpPr>
        <p:spPr>
          <a:xfrm>
            <a:off x="855901" y="9270550"/>
            <a:ext cx="4935600" cy="690600"/>
          </a:xfrm>
          <a:prstGeom prst="rect">
            <a:avLst/>
          </a:prstGeom>
          <a:noFill/>
          <a:ln>
            <a:noFill/>
          </a:ln>
        </p:spPr>
        <p:txBody>
          <a:bodyPr anchorCtr="0" anchor="ctr" bIns="0" lIns="0" spcFirstLastPara="1" rIns="0" wrap="square" tIns="0">
            <a:noAutofit/>
          </a:bodyPr>
          <a:lstStyle>
            <a:lvl1pPr lvl="0" rtl="0" algn="l">
              <a:buNone/>
              <a:defRPr b="1" sz="1600">
                <a:solidFill>
                  <a:schemeClr val="dk2"/>
                </a:solidFill>
                <a:latin typeface="Lato"/>
                <a:ea typeface="Lato"/>
                <a:cs typeface="Lato"/>
                <a:sym typeface="Lato"/>
              </a:defRPr>
            </a:lvl1pPr>
            <a:lvl2pPr lvl="1" rtl="0" algn="l">
              <a:buNone/>
              <a:defRPr b="1" sz="1600">
                <a:solidFill>
                  <a:schemeClr val="dk2"/>
                </a:solidFill>
                <a:latin typeface="Lato"/>
                <a:ea typeface="Lato"/>
                <a:cs typeface="Lato"/>
                <a:sym typeface="Lato"/>
              </a:defRPr>
            </a:lvl2pPr>
            <a:lvl3pPr lvl="2" rtl="0" algn="l">
              <a:buNone/>
              <a:defRPr b="1" sz="1600">
                <a:solidFill>
                  <a:schemeClr val="dk2"/>
                </a:solidFill>
                <a:latin typeface="Lato"/>
                <a:ea typeface="Lato"/>
                <a:cs typeface="Lato"/>
                <a:sym typeface="Lato"/>
              </a:defRPr>
            </a:lvl3pPr>
            <a:lvl4pPr lvl="3" rtl="0" algn="l">
              <a:buNone/>
              <a:defRPr b="1" sz="1600">
                <a:solidFill>
                  <a:schemeClr val="dk2"/>
                </a:solidFill>
                <a:latin typeface="Lato"/>
                <a:ea typeface="Lato"/>
                <a:cs typeface="Lato"/>
                <a:sym typeface="Lato"/>
              </a:defRPr>
            </a:lvl4pPr>
            <a:lvl5pPr lvl="4" rtl="0" algn="l">
              <a:buNone/>
              <a:defRPr b="1" sz="1600">
                <a:solidFill>
                  <a:schemeClr val="dk2"/>
                </a:solidFill>
                <a:latin typeface="Lato"/>
                <a:ea typeface="Lato"/>
                <a:cs typeface="Lato"/>
                <a:sym typeface="Lato"/>
              </a:defRPr>
            </a:lvl5pPr>
            <a:lvl6pPr lvl="5" rtl="0" algn="l">
              <a:buNone/>
              <a:defRPr b="1" sz="1600">
                <a:solidFill>
                  <a:schemeClr val="dk2"/>
                </a:solidFill>
                <a:latin typeface="Lato"/>
                <a:ea typeface="Lato"/>
                <a:cs typeface="Lato"/>
                <a:sym typeface="Lato"/>
              </a:defRPr>
            </a:lvl6pPr>
            <a:lvl7pPr lvl="6" rtl="0" algn="l">
              <a:buNone/>
              <a:defRPr b="1" sz="1600">
                <a:solidFill>
                  <a:schemeClr val="dk2"/>
                </a:solidFill>
                <a:latin typeface="Lato"/>
                <a:ea typeface="Lato"/>
                <a:cs typeface="Lato"/>
                <a:sym typeface="Lato"/>
              </a:defRPr>
            </a:lvl7pPr>
            <a:lvl8pPr lvl="7" rtl="0" algn="l">
              <a:buNone/>
              <a:defRPr b="1" sz="1600">
                <a:solidFill>
                  <a:schemeClr val="dk2"/>
                </a:solidFill>
                <a:latin typeface="Lato"/>
                <a:ea typeface="Lato"/>
                <a:cs typeface="Lato"/>
                <a:sym typeface="Lato"/>
              </a:defRPr>
            </a:lvl8pPr>
            <a:lvl9pPr lvl="8" rtl="0" algn="l">
              <a:buNone/>
              <a:defRPr b="1" sz="1600">
                <a:solidFill>
                  <a:schemeClr val="dk2"/>
                </a:solidFill>
                <a:latin typeface="Lato"/>
                <a:ea typeface="Lato"/>
                <a:cs typeface="Lato"/>
                <a:sym typeface="Lato"/>
              </a:defRPr>
            </a:lvl9pPr>
          </a:lstStyle>
          <a:p>
            <a:pPr indent="0" lvl="0" marL="0" rtl="0" algn="l">
              <a:spcBef>
                <a:spcPts val="0"/>
              </a:spcBef>
              <a:spcAft>
                <a:spcPts val="0"/>
              </a:spcAft>
              <a:buNone/>
            </a:pPr>
            <a:r>
              <a:rPr lang="es-419"/>
              <a:t>PedidosYa</a:t>
            </a:r>
            <a:r>
              <a:rPr b="0" lang="es-419"/>
              <a:t> © 2020</a:t>
            </a:r>
            <a:endParaRPr b="0"/>
          </a:p>
        </p:txBody>
      </p:sp>
      <p:sp>
        <p:nvSpPr>
          <p:cNvPr id="205" name="Google Shape;205;p32"/>
          <p:cNvSpPr txBox="1"/>
          <p:nvPr>
            <p:ph type="title"/>
          </p:nvPr>
        </p:nvSpPr>
        <p:spPr>
          <a:xfrm>
            <a:off x="856200" y="1235550"/>
            <a:ext cx="16576200" cy="1145400"/>
          </a:xfrm>
          <a:prstGeom prst="rect">
            <a:avLst/>
          </a:prstGeom>
        </p:spPr>
        <p:txBody>
          <a:bodyPr anchorCtr="0" anchor="t" bIns="0" lIns="0" spcFirstLastPara="1" rIns="0" wrap="square" tIns="0">
            <a:noAutofit/>
          </a:bodyPr>
          <a:lstStyle>
            <a:lvl1pPr lvl="0" rtl="0">
              <a:spcBef>
                <a:spcPts val="0"/>
              </a:spcBef>
              <a:spcAft>
                <a:spcPts val="0"/>
              </a:spcAft>
              <a:buClr>
                <a:srgbClr val="434343"/>
              </a:buClr>
              <a:buSzPts val="4800"/>
              <a:buFont typeface="Muli"/>
              <a:buNone/>
              <a:defRPr b="0" sz="4800">
                <a:solidFill>
                  <a:srgbClr val="434343"/>
                </a:solidFill>
                <a:latin typeface="Muli"/>
                <a:ea typeface="Muli"/>
                <a:cs typeface="Muli"/>
                <a:sym typeface="Muli"/>
              </a:defRPr>
            </a:lvl1pPr>
            <a:lvl2pPr lvl="1" rtl="0">
              <a:spcBef>
                <a:spcPts val="0"/>
              </a:spcBef>
              <a:spcAft>
                <a:spcPts val="0"/>
              </a:spcAft>
              <a:buClr>
                <a:srgbClr val="434343"/>
              </a:buClr>
              <a:buSzPts val="7200"/>
              <a:buFont typeface="Muli"/>
              <a:buNone/>
              <a:defRPr b="1" sz="7200">
                <a:solidFill>
                  <a:srgbClr val="434343"/>
                </a:solidFill>
                <a:latin typeface="Muli"/>
                <a:ea typeface="Muli"/>
                <a:cs typeface="Muli"/>
                <a:sym typeface="Muli"/>
              </a:defRPr>
            </a:lvl2pPr>
            <a:lvl3pPr lvl="2" rtl="0">
              <a:spcBef>
                <a:spcPts val="0"/>
              </a:spcBef>
              <a:spcAft>
                <a:spcPts val="0"/>
              </a:spcAft>
              <a:buClr>
                <a:srgbClr val="434343"/>
              </a:buClr>
              <a:buSzPts val="7200"/>
              <a:buFont typeface="Muli"/>
              <a:buNone/>
              <a:defRPr b="1" sz="7200">
                <a:solidFill>
                  <a:srgbClr val="434343"/>
                </a:solidFill>
                <a:latin typeface="Muli"/>
                <a:ea typeface="Muli"/>
                <a:cs typeface="Muli"/>
                <a:sym typeface="Muli"/>
              </a:defRPr>
            </a:lvl3pPr>
            <a:lvl4pPr lvl="3" rtl="0">
              <a:spcBef>
                <a:spcPts val="0"/>
              </a:spcBef>
              <a:spcAft>
                <a:spcPts val="0"/>
              </a:spcAft>
              <a:buClr>
                <a:srgbClr val="434343"/>
              </a:buClr>
              <a:buSzPts val="7200"/>
              <a:buFont typeface="Muli"/>
              <a:buNone/>
              <a:defRPr b="1" sz="7200">
                <a:solidFill>
                  <a:srgbClr val="434343"/>
                </a:solidFill>
                <a:latin typeface="Muli"/>
                <a:ea typeface="Muli"/>
                <a:cs typeface="Muli"/>
                <a:sym typeface="Muli"/>
              </a:defRPr>
            </a:lvl4pPr>
            <a:lvl5pPr lvl="4" rtl="0">
              <a:spcBef>
                <a:spcPts val="0"/>
              </a:spcBef>
              <a:spcAft>
                <a:spcPts val="0"/>
              </a:spcAft>
              <a:buClr>
                <a:srgbClr val="434343"/>
              </a:buClr>
              <a:buSzPts val="7200"/>
              <a:buFont typeface="Muli"/>
              <a:buNone/>
              <a:defRPr b="1" sz="7200">
                <a:solidFill>
                  <a:srgbClr val="434343"/>
                </a:solidFill>
                <a:latin typeface="Muli"/>
                <a:ea typeface="Muli"/>
                <a:cs typeface="Muli"/>
                <a:sym typeface="Muli"/>
              </a:defRPr>
            </a:lvl5pPr>
            <a:lvl6pPr lvl="5" rtl="0">
              <a:spcBef>
                <a:spcPts val="0"/>
              </a:spcBef>
              <a:spcAft>
                <a:spcPts val="0"/>
              </a:spcAft>
              <a:buClr>
                <a:srgbClr val="434343"/>
              </a:buClr>
              <a:buSzPts val="7200"/>
              <a:buFont typeface="Muli"/>
              <a:buNone/>
              <a:defRPr b="1" sz="7200">
                <a:solidFill>
                  <a:srgbClr val="434343"/>
                </a:solidFill>
                <a:latin typeface="Muli"/>
                <a:ea typeface="Muli"/>
                <a:cs typeface="Muli"/>
                <a:sym typeface="Muli"/>
              </a:defRPr>
            </a:lvl6pPr>
            <a:lvl7pPr lvl="6" rtl="0">
              <a:spcBef>
                <a:spcPts val="0"/>
              </a:spcBef>
              <a:spcAft>
                <a:spcPts val="0"/>
              </a:spcAft>
              <a:buClr>
                <a:srgbClr val="434343"/>
              </a:buClr>
              <a:buSzPts val="7200"/>
              <a:buFont typeface="Muli"/>
              <a:buNone/>
              <a:defRPr b="1" sz="7200">
                <a:solidFill>
                  <a:srgbClr val="434343"/>
                </a:solidFill>
                <a:latin typeface="Muli"/>
                <a:ea typeface="Muli"/>
                <a:cs typeface="Muli"/>
                <a:sym typeface="Muli"/>
              </a:defRPr>
            </a:lvl7pPr>
            <a:lvl8pPr lvl="7" rtl="0">
              <a:spcBef>
                <a:spcPts val="0"/>
              </a:spcBef>
              <a:spcAft>
                <a:spcPts val="0"/>
              </a:spcAft>
              <a:buClr>
                <a:srgbClr val="434343"/>
              </a:buClr>
              <a:buSzPts val="7200"/>
              <a:buFont typeface="Muli"/>
              <a:buNone/>
              <a:defRPr b="1" sz="7200">
                <a:solidFill>
                  <a:srgbClr val="434343"/>
                </a:solidFill>
                <a:latin typeface="Muli"/>
                <a:ea typeface="Muli"/>
                <a:cs typeface="Muli"/>
                <a:sym typeface="Muli"/>
              </a:defRPr>
            </a:lvl8pPr>
            <a:lvl9pPr lvl="8" rtl="0">
              <a:spcBef>
                <a:spcPts val="0"/>
              </a:spcBef>
              <a:spcAft>
                <a:spcPts val="0"/>
              </a:spcAft>
              <a:buClr>
                <a:srgbClr val="434343"/>
              </a:buClr>
              <a:buSzPts val="7200"/>
              <a:buFont typeface="Muli"/>
              <a:buNone/>
              <a:defRPr b="1" sz="7200">
                <a:solidFill>
                  <a:srgbClr val="434343"/>
                </a:solidFill>
                <a:latin typeface="Muli"/>
                <a:ea typeface="Muli"/>
                <a:cs typeface="Muli"/>
                <a:sym typeface="Muli"/>
              </a:defRPr>
            </a:lvl9pPr>
          </a:lstStyle>
          <a:p/>
        </p:txBody>
      </p:sp>
      <p:sp>
        <p:nvSpPr>
          <p:cNvPr id="206" name="Google Shape;206;p32"/>
          <p:cNvSpPr txBox="1"/>
          <p:nvPr>
            <p:ph idx="2" type="subTitle"/>
          </p:nvPr>
        </p:nvSpPr>
        <p:spPr>
          <a:xfrm>
            <a:off x="856200" y="855750"/>
            <a:ext cx="14515200" cy="379800"/>
          </a:xfrm>
          <a:prstGeom prst="rect">
            <a:avLst/>
          </a:prstGeom>
        </p:spPr>
        <p:txBody>
          <a:bodyPr anchorCtr="0" anchor="t" bIns="0" lIns="0" spcFirstLastPara="1" rIns="0" wrap="square" tIns="0">
            <a:noAutofit/>
          </a:bodyPr>
          <a:lstStyle>
            <a:lvl1pPr lvl="0" rtl="0">
              <a:spcBef>
                <a:spcPts val="0"/>
              </a:spcBef>
              <a:spcAft>
                <a:spcPts val="0"/>
              </a:spcAft>
              <a:buNone/>
              <a:defRPr sz="2600">
                <a:solidFill>
                  <a:srgbClr val="434343"/>
                </a:solidFill>
                <a:latin typeface="Muli"/>
                <a:ea typeface="Muli"/>
                <a:cs typeface="Muli"/>
                <a:sym typeface="Muli"/>
              </a:defRPr>
            </a:lvl1pPr>
            <a:lvl2pPr lvl="1" rtl="0">
              <a:spcBef>
                <a:spcPts val="0"/>
              </a:spcBef>
              <a:spcAft>
                <a:spcPts val="0"/>
              </a:spcAft>
              <a:buNone/>
              <a:defRPr sz="2600">
                <a:solidFill>
                  <a:srgbClr val="434343"/>
                </a:solidFill>
                <a:latin typeface="Muli"/>
                <a:ea typeface="Muli"/>
                <a:cs typeface="Muli"/>
                <a:sym typeface="Muli"/>
              </a:defRPr>
            </a:lvl2pPr>
            <a:lvl3pPr lvl="2" rtl="0">
              <a:spcBef>
                <a:spcPts val="0"/>
              </a:spcBef>
              <a:spcAft>
                <a:spcPts val="0"/>
              </a:spcAft>
              <a:buNone/>
              <a:defRPr sz="2600">
                <a:solidFill>
                  <a:srgbClr val="434343"/>
                </a:solidFill>
                <a:latin typeface="Muli"/>
                <a:ea typeface="Muli"/>
                <a:cs typeface="Muli"/>
                <a:sym typeface="Muli"/>
              </a:defRPr>
            </a:lvl3pPr>
            <a:lvl4pPr lvl="3" rtl="0">
              <a:spcBef>
                <a:spcPts val="0"/>
              </a:spcBef>
              <a:spcAft>
                <a:spcPts val="0"/>
              </a:spcAft>
              <a:buNone/>
              <a:defRPr sz="2600">
                <a:solidFill>
                  <a:srgbClr val="434343"/>
                </a:solidFill>
                <a:latin typeface="Muli"/>
                <a:ea typeface="Muli"/>
                <a:cs typeface="Muli"/>
                <a:sym typeface="Muli"/>
              </a:defRPr>
            </a:lvl4pPr>
            <a:lvl5pPr lvl="4" rtl="0">
              <a:spcBef>
                <a:spcPts val="0"/>
              </a:spcBef>
              <a:spcAft>
                <a:spcPts val="0"/>
              </a:spcAft>
              <a:buNone/>
              <a:defRPr sz="2600">
                <a:solidFill>
                  <a:srgbClr val="434343"/>
                </a:solidFill>
                <a:latin typeface="Muli"/>
                <a:ea typeface="Muli"/>
                <a:cs typeface="Muli"/>
                <a:sym typeface="Muli"/>
              </a:defRPr>
            </a:lvl5pPr>
            <a:lvl6pPr lvl="5" rtl="0">
              <a:spcBef>
                <a:spcPts val="0"/>
              </a:spcBef>
              <a:spcAft>
                <a:spcPts val="0"/>
              </a:spcAft>
              <a:buNone/>
              <a:defRPr sz="2600">
                <a:solidFill>
                  <a:srgbClr val="434343"/>
                </a:solidFill>
                <a:latin typeface="Muli"/>
                <a:ea typeface="Muli"/>
                <a:cs typeface="Muli"/>
                <a:sym typeface="Muli"/>
              </a:defRPr>
            </a:lvl6pPr>
            <a:lvl7pPr lvl="6" rtl="0">
              <a:spcBef>
                <a:spcPts val="0"/>
              </a:spcBef>
              <a:spcAft>
                <a:spcPts val="0"/>
              </a:spcAft>
              <a:buNone/>
              <a:defRPr sz="2600">
                <a:solidFill>
                  <a:srgbClr val="434343"/>
                </a:solidFill>
                <a:latin typeface="Muli"/>
                <a:ea typeface="Muli"/>
                <a:cs typeface="Muli"/>
                <a:sym typeface="Muli"/>
              </a:defRPr>
            </a:lvl7pPr>
            <a:lvl8pPr lvl="7" rtl="0">
              <a:spcBef>
                <a:spcPts val="0"/>
              </a:spcBef>
              <a:spcAft>
                <a:spcPts val="0"/>
              </a:spcAft>
              <a:buNone/>
              <a:defRPr sz="2600">
                <a:solidFill>
                  <a:srgbClr val="434343"/>
                </a:solidFill>
                <a:latin typeface="Muli"/>
                <a:ea typeface="Muli"/>
                <a:cs typeface="Muli"/>
                <a:sym typeface="Muli"/>
              </a:defRPr>
            </a:lvl8pPr>
            <a:lvl9pPr lvl="8" rtl="0">
              <a:spcBef>
                <a:spcPts val="0"/>
              </a:spcBef>
              <a:spcAft>
                <a:spcPts val="0"/>
              </a:spcAft>
              <a:buNone/>
              <a:defRPr sz="2600">
                <a:solidFill>
                  <a:srgbClr val="434343"/>
                </a:solidFill>
                <a:latin typeface="Muli"/>
                <a:ea typeface="Muli"/>
                <a:cs typeface="Muli"/>
                <a:sym typeface="Muli"/>
              </a:defRPr>
            </a:lvl9pPr>
          </a:lstStyle>
          <a:p/>
        </p:txBody>
      </p:sp>
      <p:sp>
        <p:nvSpPr>
          <p:cNvPr id="207" name="Google Shape;207;p32"/>
          <p:cNvSpPr txBox="1"/>
          <p:nvPr>
            <p:ph idx="3" type="sldNum"/>
          </p:nvPr>
        </p:nvSpPr>
        <p:spPr>
          <a:xfrm>
            <a:off x="16334846" y="9270549"/>
            <a:ext cx="1097400" cy="690600"/>
          </a:xfrm>
          <a:prstGeom prst="rect">
            <a:avLst/>
          </a:prstGeom>
          <a:noFill/>
          <a:ln>
            <a:noFill/>
          </a:ln>
        </p:spPr>
        <p:txBody>
          <a:bodyPr anchorCtr="0" anchor="ctr" bIns="0" lIns="0" spcFirstLastPara="1" rIns="0" wrap="square" tIns="0">
            <a:noAutofit/>
          </a:bodyPr>
          <a:lstStyle>
            <a:lvl1pPr lvl="0" rtl="0" algn="r">
              <a:buNone/>
              <a:defRPr b="1" sz="1600">
                <a:solidFill>
                  <a:srgbClr val="434343"/>
                </a:solidFill>
                <a:latin typeface="Lato"/>
                <a:ea typeface="Lato"/>
                <a:cs typeface="Lato"/>
                <a:sym typeface="Lato"/>
              </a:defRPr>
            </a:lvl1pPr>
            <a:lvl2pPr lvl="1" rtl="0" algn="r">
              <a:buNone/>
              <a:defRPr b="1" sz="1600">
                <a:solidFill>
                  <a:srgbClr val="434343"/>
                </a:solidFill>
                <a:latin typeface="Lato"/>
                <a:ea typeface="Lato"/>
                <a:cs typeface="Lato"/>
                <a:sym typeface="Lato"/>
              </a:defRPr>
            </a:lvl2pPr>
            <a:lvl3pPr lvl="2" rtl="0" algn="r">
              <a:buNone/>
              <a:defRPr b="1" sz="1600">
                <a:solidFill>
                  <a:srgbClr val="434343"/>
                </a:solidFill>
                <a:latin typeface="Lato"/>
                <a:ea typeface="Lato"/>
                <a:cs typeface="Lato"/>
                <a:sym typeface="Lato"/>
              </a:defRPr>
            </a:lvl3pPr>
            <a:lvl4pPr lvl="3" rtl="0" algn="r">
              <a:buNone/>
              <a:defRPr b="1" sz="1600">
                <a:solidFill>
                  <a:srgbClr val="434343"/>
                </a:solidFill>
                <a:latin typeface="Lato"/>
                <a:ea typeface="Lato"/>
                <a:cs typeface="Lato"/>
                <a:sym typeface="Lato"/>
              </a:defRPr>
            </a:lvl4pPr>
            <a:lvl5pPr lvl="4" rtl="0" algn="r">
              <a:buNone/>
              <a:defRPr b="1" sz="1600">
                <a:solidFill>
                  <a:srgbClr val="434343"/>
                </a:solidFill>
                <a:latin typeface="Lato"/>
                <a:ea typeface="Lato"/>
                <a:cs typeface="Lato"/>
                <a:sym typeface="Lato"/>
              </a:defRPr>
            </a:lvl5pPr>
            <a:lvl6pPr lvl="5" rtl="0" algn="r">
              <a:buNone/>
              <a:defRPr b="1" sz="1600">
                <a:solidFill>
                  <a:srgbClr val="434343"/>
                </a:solidFill>
                <a:latin typeface="Lato"/>
                <a:ea typeface="Lato"/>
                <a:cs typeface="Lato"/>
                <a:sym typeface="Lato"/>
              </a:defRPr>
            </a:lvl6pPr>
            <a:lvl7pPr lvl="6" rtl="0" algn="r">
              <a:buNone/>
              <a:defRPr b="1" sz="1600">
                <a:solidFill>
                  <a:srgbClr val="434343"/>
                </a:solidFill>
                <a:latin typeface="Lato"/>
                <a:ea typeface="Lato"/>
                <a:cs typeface="Lato"/>
                <a:sym typeface="Lato"/>
              </a:defRPr>
            </a:lvl7pPr>
            <a:lvl8pPr lvl="7" rtl="0" algn="r">
              <a:buNone/>
              <a:defRPr b="1" sz="1600">
                <a:solidFill>
                  <a:srgbClr val="434343"/>
                </a:solidFill>
                <a:latin typeface="Lato"/>
                <a:ea typeface="Lato"/>
                <a:cs typeface="Lato"/>
                <a:sym typeface="Lato"/>
              </a:defRPr>
            </a:lvl8pPr>
            <a:lvl9pPr lvl="8" rtl="0" algn="r">
              <a:buNone/>
              <a:defRPr b="1" sz="1600">
                <a:solidFill>
                  <a:srgbClr val="434343"/>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3_1">
    <p:spTree>
      <p:nvGrpSpPr>
        <p:cNvPr id="208" name="Shape 208"/>
        <p:cNvGrpSpPr/>
        <p:nvPr/>
      </p:nvGrpSpPr>
      <p:grpSpPr>
        <a:xfrm>
          <a:off x="0" y="0"/>
          <a:ext cx="0" cy="0"/>
          <a:chOff x="0" y="0"/>
          <a:chExt cx="0" cy="0"/>
        </a:xfrm>
      </p:grpSpPr>
      <p:pic>
        <p:nvPicPr>
          <p:cNvPr id="209" name="Google Shape;209;p33"/>
          <p:cNvPicPr preferRelativeResize="0"/>
          <p:nvPr/>
        </p:nvPicPr>
        <p:blipFill>
          <a:blip r:embed="rId2">
            <a:alphaModFix/>
          </a:blip>
          <a:stretch>
            <a:fillRect/>
          </a:stretch>
        </p:blipFill>
        <p:spPr>
          <a:xfrm>
            <a:off x="250" y="0"/>
            <a:ext cx="18288000" cy="10287000"/>
          </a:xfrm>
          <a:prstGeom prst="rect">
            <a:avLst/>
          </a:prstGeom>
          <a:noFill/>
          <a:ln>
            <a:noFill/>
          </a:ln>
        </p:spPr>
      </p:pic>
      <p:sp>
        <p:nvSpPr>
          <p:cNvPr id="210" name="Google Shape;210;p33"/>
          <p:cNvSpPr txBox="1"/>
          <p:nvPr/>
        </p:nvSpPr>
        <p:spPr>
          <a:xfrm>
            <a:off x="3011707" y="2249950"/>
            <a:ext cx="12264600" cy="3213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t/>
            </a:r>
            <a:endParaRPr sz="11200">
              <a:solidFill>
                <a:srgbClr val="FFFFFF"/>
              </a:solidFill>
              <a:latin typeface="Muli"/>
              <a:ea typeface="Muli"/>
              <a:cs typeface="Muli"/>
              <a:sym typeface="Muli"/>
            </a:endParaRPr>
          </a:p>
        </p:txBody>
      </p:sp>
      <p:sp>
        <p:nvSpPr>
          <p:cNvPr id="211" name="Google Shape;211;p33"/>
          <p:cNvSpPr txBox="1"/>
          <p:nvPr>
            <p:ph type="ctrTitle"/>
          </p:nvPr>
        </p:nvSpPr>
        <p:spPr>
          <a:xfrm>
            <a:off x="3518100" y="3418582"/>
            <a:ext cx="11251800" cy="2803200"/>
          </a:xfrm>
          <a:prstGeom prst="rect">
            <a:avLst/>
          </a:prstGeom>
        </p:spPr>
        <p:txBody>
          <a:bodyPr anchorCtr="0" anchor="ctr" bIns="0" lIns="0" spcFirstLastPara="1" rIns="0" wrap="square" tIns="0">
            <a:noAutofit/>
          </a:bodyPr>
          <a:lstStyle>
            <a:lvl1pPr lvl="0" rtl="0" algn="ctr">
              <a:lnSpc>
                <a:spcPct val="80000"/>
              </a:lnSpc>
              <a:spcBef>
                <a:spcPts val="0"/>
              </a:spcBef>
              <a:spcAft>
                <a:spcPts val="0"/>
              </a:spcAft>
              <a:buClr>
                <a:srgbClr val="FFFFFF"/>
              </a:buClr>
              <a:buSzPts val="8000"/>
              <a:buFont typeface="Muli"/>
              <a:buNone/>
              <a:defRPr b="0" sz="8000">
                <a:solidFill>
                  <a:srgbClr val="FFFFFF"/>
                </a:solidFill>
                <a:latin typeface="Muli"/>
                <a:ea typeface="Muli"/>
                <a:cs typeface="Muli"/>
                <a:sym typeface="Muli"/>
              </a:defRPr>
            </a:lvl1pPr>
            <a:lvl2pPr lvl="1" rtl="0" algn="ctr">
              <a:spcBef>
                <a:spcPts val="0"/>
              </a:spcBef>
              <a:spcAft>
                <a:spcPts val="0"/>
              </a:spcAft>
              <a:buClr>
                <a:srgbClr val="FFFFFF"/>
              </a:buClr>
              <a:buSzPts val="11200"/>
              <a:buFont typeface="Muli"/>
              <a:buNone/>
              <a:defRPr b="0" sz="11200">
                <a:solidFill>
                  <a:srgbClr val="FFFFFF"/>
                </a:solidFill>
                <a:latin typeface="Muli"/>
                <a:ea typeface="Muli"/>
                <a:cs typeface="Muli"/>
                <a:sym typeface="Muli"/>
              </a:defRPr>
            </a:lvl2pPr>
            <a:lvl3pPr lvl="2" rtl="0" algn="ctr">
              <a:spcBef>
                <a:spcPts val="0"/>
              </a:spcBef>
              <a:spcAft>
                <a:spcPts val="0"/>
              </a:spcAft>
              <a:buClr>
                <a:srgbClr val="FFFFFF"/>
              </a:buClr>
              <a:buSzPts val="11200"/>
              <a:buFont typeface="Muli"/>
              <a:buNone/>
              <a:defRPr b="0" sz="11200">
                <a:solidFill>
                  <a:srgbClr val="FFFFFF"/>
                </a:solidFill>
                <a:latin typeface="Muli"/>
                <a:ea typeface="Muli"/>
                <a:cs typeface="Muli"/>
                <a:sym typeface="Muli"/>
              </a:defRPr>
            </a:lvl3pPr>
            <a:lvl4pPr lvl="3" rtl="0" algn="ctr">
              <a:spcBef>
                <a:spcPts val="0"/>
              </a:spcBef>
              <a:spcAft>
                <a:spcPts val="0"/>
              </a:spcAft>
              <a:buClr>
                <a:srgbClr val="FFFFFF"/>
              </a:buClr>
              <a:buSzPts val="11200"/>
              <a:buFont typeface="Muli"/>
              <a:buNone/>
              <a:defRPr b="0" sz="11200">
                <a:solidFill>
                  <a:srgbClr val="FFFFFF"/>
                </a:solidFill>
                <a:latin typeface="Muli"/>
                <a:ea typeface="Muli"/>
                <a:cs typeface="Muli"/>
                <a:sym typeface="Muli"/>
              </a:defRPr>
            </a:lvl4pPr>
            <a:lvl5pPr lvl="4" rtl="0" algn="ctr">
              <a:spcBef>
                <a:spcPts val="0"/>
              </a:spcBef>
              <a:spcAft>
                <a:spcPts val="0"/>
              </a:spcAft>
              <a:buClr>
                <a:srgbClr val="FFFFFF"/>
              </a:buClr>
              <a:buSzPts val="11200"/>
              <a:buFont typeface="Muli"/>
              <a:buNone/>
              <a:defRPr b="0" sz="11200">
                <a:solidFill>
                  <a:srgbClr val="FFFFFF"/>
                </a:solidFill>
                <a:latin typeface="Muli"/>
                <a:ea typeface="Muli"/>
                <a:cs typeface="Muli"/>
                <a:sym typeface="Muli"/>
              </a:defRPr>
            </a:lvl5pPr>
            <a:lvl6pPr lvl="5" rtl="0" algn="ctr">
              <a:spcBef>
                <a:spcPts val="0"/>
              </a:spcBef>
              <a:spcAft>
                <a:spcPts val="0"/>
              </a:spcAft>
              <a:buClr>
                <a:srgbClr val="FFFFFF"/>
              </a:buClr>
              <a:buSzPts val="11200"/>
              <a:buFont typeface="Muli"/>
              <a:buNone/>
              <a:defRPr b="0" sz="11200">
                <a:solidFill>
                  <a:srgbClr val="FFFFFF"/>
                </a:solidFill>
                <a:latin typeface="Muli"/>
                <a:ea typeface="Muli"/>
                <a:cs typeface="Muli"/>
                <a:sym typeface="Muli"/>
              </a:defRPr>
            </a:lvl6pPr>
            <a:lvl7pPr lvl="6" rtl="0" algn="ctr">
              <a:spcBef>
                <a:spcPts val="0"/>
              </a:spcBef>
              <a:spcAft>
                <a:spcPts val="0"/>
              </a:spcAft>
              <a:buClr>
                <a:srgbClr val="FFFFFF"/>
              </a:buClr>
              <a:buSzPts val="11200"/>
              <a:buFont typeface="Muli"/>
              <a:buNone/>
              <a:defRPr b="0" sz="11200">
                <a:solidFill>
                  <a:srgbClr val="FFFFFF"/>
                </a:solidFill>
                <a:latin typeface="Muli"/>
                <a:ea typeface="Muli"/>
                <a:cs typeface="Muli"/>
                <a:sym typeface="Muli"/>
              </a:defRPr>
            </a:lvl7pPr>
            <a:lvl8pPr lvl="7" rtl="0" algn="ctr">
              <a:spcBef>
                <a:spcPts val="0"/>
              </a:spcBef>
              <a:spcAft>
                <a:spcPts val="0"/>
              </a:spcAft>
              <a:buClr>
                <a:srgbClr val="FFFFFF"/>
              </a:buClr>
              <a:buSzPts val="11200"/>
              <a:buFont typeface="Muli"/>
              <a:buNone/>
              <a:defRPr b="0" sz="11200">
                <a:solidFill>
                  <a:srgbClr val="FFFFFF"/>
                </a:solidFill>
                <a:latin typeface="Muli"/>
                <a:ea typeface="Muli"/>
                <a:cs typeface="Muli"/>
                <a:sym typeface="Muli"/>
              </a:defRPr>
            </a:lvl8pPr>
            <a:lvl9pPr lvl="8" rtl="0" algn="ctr">
              <a:spcBef>
                <a:spcPts val="0"/>
              </a:spcBef>
              <a:spcAft>
                <a:spcPts val="0"/>
              </a:spcAft>
              <a:buClr>
                <a:srgbClr val="FFFFFF"/>
              </a:buClr>
              <a:buSzPts val="11200"/>
              <a:buFont typeface="Muli"/>
              <a:buNone/>
              <a:defRPr b="0" sz="11200">
                <a:solidFill>
                  <a:srgbClr val="FFFFFF"/>
                </a:solidFill>
                <a:latin typeface="Muli"/>
                <a:ea typeface="Muli"/>
                <a:cs typeface="Muli"/>
                <a:sym typeface="Muli"/>
              </a:defRPr>
            </a:lvl9pPr>
          </a:lstStyle>
          <a:p/>
        </p:txBody>
      </p:sp>
      <p:grpSp>
        <p:nvGrpSpPr>
          <p:cNvPr id="212" name="Google Shape;212;p33"/>
          <p:cNvGrpSpPr/>
          <p:nvPr/>
        </p:nvGrpSpPr>
        <p:grpSpPr>
          <a:xfrm>
            <a:off x="7132809" y="8385995"/>
            <a:ext cx="4022084" cy="908388"/>
            <a:chOff x="238125" y="2034350"/>
            <a:chExt cx="7126300" cy="1609475"/>
          </a:xfrm>
        </p:grpSpPr>
        <p:sp>
          <p:nvSpPr>
            <p:cNvPr id="213" name="Google Shape;213;p33"/>
            <p:cNvSpPr/>
            <p:nvPr/>
          </p:nvSpPr>
          <p:spPr>
            <a:xfrm>
              <a:off x="4358750" y="2464825"/>
              <a:ext cx="193950" cy="192000"/>
            </a:xfrm>
            <a:custGeom>
              <a:rect b="b" l="l" r="r" t="t"/>
              <a:pathLst>
                <a:path extrusionOk="0" h="7680" w="7758">
                  <a:moveTo>
                    <a:pt x="4345" y="0"/>
                  </a:moveTo>
                  <a:cubicBezTo>
                    <a:pt x="1863" y="0"/>
                    <a:pt x="79" y="1862"/>
                    <a:pt x="1" y="4421"/>
                  </a:cubicBezTo>
                  <a:cubicBezTo>
                    <a:pt x="1" y="6438"/>
                    <a:pt x="1242" y="7679"/>
                    <a:pt x="3414" y="7679"/>
                  </a:cubicBezTo>
                  <a:cubicBezTo>
                    <a:pt x="5818" y="7679"/>
                    <a:pt x="7680" y="5818"/>
                    <a:pt x="7680" y="3258"/>
                  </a:cubicBezTo>
                  <a:cubicBezTo>
                    <a:pt x="7757" y="1241"/>
                    <a:pt x="6439" y="0"/>
                    <a:pt x="43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4" name="Google Shape;214;p33"/>
            <p:cNvSpPr/>
            <p:nvPr/>
          </p:nvSpPr>
          <p:spPr>
            <a:xfrm>
              <a:off x="3602500" y="2486150"/>
              <a:ext cx="676775" cy="752400"/>
            </a:xfrm>
            <a:custGeom>
              <a:rect b="b" l="l" r="r" t="t"/>
              <a:pathLst>
                <a:path extrusionOk="0" h="30096" w="27071">
                  <a:moveTo>
                    <a:pt x="12721" y="13497"/>
                  </a:moveTo>
                  <a:cubicBezTo>
                    <a:pt x="13419" y="13497"/>
                    <a:pt x="14040" y="13652"/>
                    <a:pt x="14583" y="13884"/>
                  </a:cubicBezTo>
                  <a:cubicBezTo>
                    <a:pt x="15126" y="14117"/>
                    <a:pt x="15514" y="14505"/>
                    <a:pt x="15901" y="14970"/>
                  </a:cubicBezTo>
                  <a:cubicBezTo>
                    <a:pt x="16289" y="15436"/>
                    <a:pt x="16522" y="15979"/>
                    <a:pt x="16677" y="16599"/>
                  </a:cubicBezTo>
                  <a:cubicBezTo>
                    <a:pt x="16755" y="17297"/>
                    <a:pt x="16755" y="17995"/>
                    <a:pt x="16677" y="18849"/>
                  </a:cubicBezTo>
                  <a:cubicBezTo>
                    <a:pt x="16522" y="19624"/>
                    <a:pt x="16289" y="20322"/>
                    <a:pt x="15901" y="20943"/>
                  </a:cubicBezTo>
                  <a:cubicBezTo>
                    <a:pt x="15591" y="21563"/>
                    <a:pt x="15126" y="22184"/>
                    <a:pt x="14660" y="22649"/>
                  </a:cubicBezTo>
                  <a:cubicBezTo>
                    <a:pt x="14117" y="23115"/>
                    <a:pt x="13574" y="23502"/>
                    <a:pt x="12954" y="23735"/>
                  </a:cubicBezTo>
                  <a:cubicBezTo>
                    <a:pt x="12282" y="23987"/>
                    <a:pt x="11542" y="24125"/>
                    <a:pt x="10832" y="24125"/>
                  </a:cubicBezTo>
                  <a:cubicBezTo>
                    <a:pt x="10231" y="24125"/>
                    <a:pt x="9651" y="24026"/>
                    <a:pt x="9153" y="23813"/>
                  </a:cubicBezTo>
                  <a:cubicBezTo>
                    <a:pt x="8688" y="23580"/>
                    <a:pt x="8222" y="23347"/>
                    <a:pt x="7912" y="22959"/>
                  </a:cubicBezTo>
                  <a:cubicBezTo>
                    <a:pt x="7524" y="22572"/>
                    <a:pt x="7292" y="22106"/>
                    <a:pt x="7059" y="21563"/>
                  </a:cubicBezTo>
                  <a:cubicBezTo>
                    <a:pt x="6904" y="20943"/>
                    <a:pt x="6826" y="20322"/>
                    <a:pt x="6904" y="19624"/>
                  </a:cubicBezTo>
                  <a:cubicBezTo>
                    <a:pt x="6904" y="18849"/>
                    <a:pt x="7137" y="17995"/>
                    <a:pt x="7447" y="17297"/>
                  </a:cubicBezTo>
                  <a:cubicBezTo>
                    <a:pt x="7757" y="16522"/>
                    <a:pt x="8145" y="15901"/>
                    <a:pt x="8688" y="15281"/>
                  </a:cubicBezTo>
                  <a:cubicBezTo>
                    <a:pt x="9231" y="14738"/>
                    <a:pt x="9851" y="14350"/>
                    <a:pt x="10549" y="13962"/>
                  </a:cubicBezTo>
                  <a:cubicBezTo>
                    <a:pt x="11170" y="13652"/>
                    <a:pt x="11946" y="13497"/>
                    <a:pt x="12721" y="13497"/>
                  </a:cubicBezTo>
                  <a:close/>
                  <a:moveTo>
                    <a:pt x="21253" y="0"/>
                  </a:moveTo>
                  <a:cubicBezTo>
                    <a:pt x="21021" y="0"/>
                    <a:pt x="20788" y="156"/>
                    <a:pt x="20788" y="388"/>
                  </a:cubicBezTo>
                  <a:cubicBezTo>
                    <a:pt x="20788" y="388"/>
                    <a:pt x="18694" y="10704"/>
                    <a:pt x="18539" y="11402"/>
                  </a:cubicBezTo>
                  <a:cubicBezTo>
                    <a:pt x="17220" y="9075"/>
                    <a:pt x="14583" y="7602"/>
                    <a:pt x="11247" y="7602"/>
                  </a:cubicBezTo>
                  <a:cubicBezTo>
                    <a:pt x="4732" y="7602"/>
                    <a:pt x="1" y="12876"/>
                    <a:pt x="1" y="20090"/>
                  </a:cubicBezTo>
                  <a:cubicBezTo>
                    <a:pt x="1" y="26062"/>
                    <a:pt x="3569" y="30095"/>
                    <a:pt x="8921" y="30095"/>
                  </a:cubicBezTo>
                  <a:cubicBezTo>
                    <a:pt x="11480" y="30095"/>
                    <a:pt x="13730" y="29087"/>
                    <a:pt x="15358" y="27225"/>
                  </a:cubicBezTo>
                  <a:lnTo>
                    <a:pt x="15358" y="27225"/>
                  </a:lnTo>
                  <a:cubicBezTo>
                    <a:pt x="15281" y="27691"/>
                    <a:pt x="15203" y="28234"/>
                    <a:pt x="15048" y="28854"/>
                  </a:cubicBezTo>
                  <a:cubicBezTo>
                    <a:pt x="15048" y="29009"/>
                    <a:pt x="15048" y="29165"/>
                    <a:pt x="15126" y="29242"/>
                  </a:cubicBezTo>
                  <a:cubicBezTo>
                    <a:pt x="15281" y="29397"/>
                    <a:pt x="15358" y="29475"/>
                    <a:pt x="15514" y="29475"/>
                  </a:cubicBezTo>
                  <a:lnTo>
                    <a:pt x="20866" y="29397"/>
                  </a:lnTo>
                  <a:cubicBezTo>
                    <a:pt x="21098" y="29397"/>
                    <a:pt x="21331" y="29242"/>
                    <a:pt x="21409" y="29009"/>
                  </a:cubicBezTo>
                  <a:lnTo>
                    <a:pt x="27071" y="621"/>
                  </a:lnTo>
                  <a:cubicBezTo>
                    <a:pt x="27071" y="466"/>
                    <a:pt x="27071" y="311"/>
                    <a:pt x="26993" y="233"/>
                  </a:cubicBezTo>
                  <a:cubicBezTo>
                    <a:pt x="26916" y="78"/>
                    <a:pt x="26761" y="0"/>
                    <a:pt x="2660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5" name="Google Shape;215;p33"/>
            <p:cNvSpPr/>
            <p:nvPr/>
          </p:nvSpPr>
          <p:spPr>
            <a:xfrm>
              <a:off x="4242425" y="2734350"/>
              <a:ext cx="257925" cy="486750"/>
            </a:xfrm>
            <a:custGeom>
              <a:rect b="b" l="l" r="r" t="t"/>
              <a:pathLst>
                <a:path extrusionOk="0" h="19470" w="10317">
                  <a:moveTo>
                    <a:pt x="4266" y="1"/>
                  </a:moveTo>
                  <a:cubicBezTo>
                    <a:pt x="4033" y="1"/>
                    <a:pt x="3801" y="156"/>
                    <a:pt x="3801" y="311"/>
                  </a:cubicBezTo>
                  <a:lnTo>
                    <a:pt x="0" y="19004"/>
                  </a:lnTo>
                  <a:cubicBezTo>
                    <a:pt x="0" y="19081"/>
                    <a:pt x="0" y="19237"/>
                    <a:pt x="155" y="19314"/>
                  </a:cubicBezTo>
                  <a:cubicBezTo>
                    <a:pt x="233" y="19469"/>
                    <a:pt x="388" y="19469"/>
                    <a:pt x="465" y="19469"/>
                  </a:cubicBezTo>
                  <a:lnTo>
                    <a:pt x="6050" y="19469"/>
                  </a:lnTo>
                  <a:cubicBezTo>
                    <a:pt x="6283" y="19469"/>
                    <a:pt x="6516" y="19392"/>
                    <a:pt x="6516" y="19159"/>
                  </a:cubicBezTo>
                  <a:lnTo>
                    <a:pt x="10316" y="466"/>
                  </a:lnTo>
                  <a:cubicBezTo>
                    <a:pt x="10316" y="388"/>
                    <a:pt x="10316" y="233"/>
                    <a:pt x="10239" y="156"/>
                  </a:cubicBezTo>
                  <a:cubicBezTo>
                    <a:pt x="10084" y="1"/>
                    <a:pt x="10006" y="1"/>
                    <a:pt x="985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6" name="Google Shape;216;p33"/>
            <p:cNvSpPr/>
            <p:nvPr/>
          </p:nvSpPr>
          <p:spPr>
            <a:xfrm>
              <a:off x="2281950" y="2486150"/>
              <a:ext cx="692300" cy="731075"/>
            </a:xfrm>
            <a:custGeom>
              <a:rect b="b" l="l" r="r" t="t"/>
              <a:pathLst>
                <a:path extrusionOk="0" h="29243" w="27692">
                  <a:moveTo>
                    <a:pt x="11713" y="6050"/>
                  </a:moveTo>
                  <a:cubicBezTo>
                    <a:pt x="11946" y="6050"/>
                    <a:pt x="16832" y="6128"/>
                    <a:pt x="16832" y="6128"/>
                  </a:cubicBezTo>
                  <a:cubicBezTo>
                    <a:pt x="19314" y="6128"/>
                    <a:pt x="20633" y="7214"/>
                    <a:pt x="20633" y="9308"/>
                  </a:cubicBezTo>
                  <a:cubicBezTo>
                    <a:pt x="20633" y="11945"/>
                    <a:pt x="18849" y="13419"/>
                    <a:pt x="15746" y="13419"/>
                  </a:cubicBezTo>
                  <a:lnTo>
                    <a:pt x="10239" y="13419"/>
                  </a:lnTo>
                  <a:cubicBezTo>
                    <a:pt x="10239" y="13264"/>
                    <a:pt x="11635" y="6361"/>
                    <a:pt x="11713" y="6050"/>
                  </a:cubicBezTo>
                  <a:close/>
                  <a:moveTo>
                    <a:pt x="6128" y="0"/>
                  </a:moveTo>
                  <a:cubicBezTo>
                    <a:pt x="5896" y="0"/>
                    <a:pt x="5740" y="156"/>
                    <a:pt x="5663" y="388"/>
                  </a:cubicBezTo>
                  <a:lnTo>
                    <a:pt x="1" y="28699"/>
                  </a:lnTo>
                  <a:cubicBezTo>
                    <a:pt x="1" y="28854"/>
                    <a:pt x="1" y="29009"/>
                    <a:pt x="156" y="29087"/>
                  </a:cubicBezTo>
                  <a:cubicBezTo>
                    <a:pt x="233" y="29242"/>
                    <a:pt x="388" y="29242"/>
                    <a:pt x="544" y="29242"/>
                  </a:cubicBezTo>
                  <a:lnTo>
                    <a:pt x="5508" y="29242"/>
                  </a:lnTo>
                  <a:cubicBezTo>
                    <a:pt x="5508" y="29242"/>
                    <a:pt x="6982" y="29242"/>
                    <a:pt x="7369" y="27768"/>
                  </a:cubicBezTo>
                  <a:cubicBezTo>
                    <a:pt x="7912" y="25209"/>
                    <a:pt x="8921" y="19624"/>
                    <a:pt x="8998" y="19469"/>
                  </a:cubicBezTo>
                  <a:cubicBezTo>
                    <a:pt x="9231" y="19469"/>
                    <a:pt x="15514" y="19547"/>
                    <a:pt x="15514" y="19547"/>
                  </a:cubicBezTo>
                  <a:cubicBezTo>
                    <a:pt x="23038" y="19547"/>
                    <a:pt x="27691" y="15513"/>
                    <a:pt x="27691" y="9075"/>
                  </a:cubicBezTo>
                  <a:cubicBezTo>
                    <a:pt x="27691" y="3413"/>
                    <a:pt x="23813" y="0"/>
                    <a:pt x="17298"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7" name="Google Shape;217;p33"/>
            <p:cNvSpPr/>
            <p:nvPr/>
          </p:nvSpPr>
          <p:spPr>
            <a:xfrm>
              <a:off x="5202275" y="2676175"/>
              <a:ext cx="583700" cy="562375"/>
            </a:xfrm>
            <a:custGeom>
              <a:rect b="b" l="l" r="r" t="t"/>
              <a:pathLst>
                <a:path extrusionOk="0" h="22495" w="23348">
                  <a:moveTo>
                    <a:pt x="12179" y="6361"/>
                  </a:moveTo>
                  <a:cubicBezTo>
                    <a:pt x="14971" y="6361"/>
                    <a:pt x="16600" y="7912"/>
                    <a:pt x="16600" y="10472"/>
                  </a:cubicBezTo>
                  <a:cubicBezTo>
                    <a:pt x="16600" y="13730"/>
                    <a:pt x="14350" y="16134"/>
                    <a:pt x="11170" y="16134"/>
                  </a:cubicBezTo>
                  <a:cubicBezTo>
                    <a:pt x="8378" y="16134"/>
                    <a:pt x="6749" y="14583"/>
                    <a:pt x="6749" y="11946"/>
                  </a:cubicBezTo>
                  <a:cubicBezTo>
                    <a:pt x="6749" y="8688"/>
                    <a:pt x="9076" y="6361"/>
                    <a:pt x="12179" y="6361"/>
                  </a:cubicBezTo>
                  <a:close/>
                  <a:moveTo>
                    <a:pt x="12644" y="1"/>
                  </a:moveTo>
                  <a:cubicBezTo>
                    <a:pt x="5275" y="1"/>
                    <a:pt x="1" y="5198"/>
                    <a:pt x="1" y="12411"/>
                  </a:cubicBezTo>
                  <a:cubicBezTo>
                    <a:pt x="1" y="18539"/>
                    <a:pt x="4189" y="22494"/>
                    <a:pt x="10705" y="22494"/>
                  </a:cubicBezTo>
                  <a:cubicBezTo>
                    <a:pt x="18073" y="22494"/>
                    <a:pt x="23348" y="17298"/>
                    <a:pt x="23348" y="10084"/>
                  </a:cubicBezTo>
                  <a:cubicBezTo>
                    <a:pt x="23348" y="3957"/>
                    <a:pt x="19159" y="1"/>
                    <a:pt x="1264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8" name="Google Shape;218;p33"/>
            <p:cNvSpPr/>
            <p:nvPr/>
          </p:nvSpPr>
          <p:spPr>
            <a:xfrm>
              <a:off x="4546850" y="2486150"/>
              <a:ext cx="678725" cy="752400"/>
            </a:xfrm>
            <a:custGeom>
              <a:rect b="b" l="l" r="r" t="t"/>
              <a:pathLst>
                <a:path extrusionOk="0" h="30096" w="27149">
                  <a:moveTo>
                    <a:pt x="12877" y="13497"/>
                  </a:moveTo>
                  <a:cubicBezTo>
                    <a:pt x="13497" y="13497"/>
                    <a:pt x="14118" y="13652"/>
                    <a:pt x="14661" y="13884"/>
                  </a:cubicBezTo>
                  <a:cubicBezTo>
                    <a:pt x="15204" y="14117"/>
                    <a:pt x="15669" y="14505"/>
                    <a:pt x="16057" y="14970"/>
                  </a:cubicBezTo>
                  <a:cubicBezTo>
                    <a:pt x="16367" y="15436"/>
                    <a:pt x="16677" y="15979"/>
                    <a:pt x="16755" y="16599"/>
                  </a:cubicBezTo>
                  <a:cubicBezTo>
                    <a:pt x="16910" y="17297"/>
                    <a:pt x="16910" y="17995"/>
                    <a:pt x="16755" y="18849"/>
                  </a:cubicBezTo>
                  <a:cubicBezTo>
                    <a:pt x="16677" y="19624"/>
                    <a:pt x="16367" y="20322"/>
                    <a:pt x="16057" y="20943"/>
                  </a:cubicBezTo>
                  <a:cubicBezTo>
                    <a:pt x="15669" y="21563"/>
                    <a:pt x="15281" y="22184"/>
                    <a:pt x="14738" y="22649"/>
                  </a:cubicBezTo>
                  <a:cubicBezTo>
                    <a:pt x="14273" y="23115"/>
                    <a:pt x="13730" y="23502"/>
                    <a:pt x="13032" y="23735"/>
                  </a:cubicBezTo>
                  <a:cubicBezTo>
                    <a:pt x="12402" y="23987"/>
                    <a:pt x="11681" y="24125"/>
                    <a:pt x="10980" y="24125"/>
                  </a:cubicBezTo>
                  <a:cubicBezTo>
                    <a:pt x="10386" y="24125"/>
                    <a:pt x="9807" y="24026"/>
                    <a:pt x="9309" y="23813"/>
                  </a:cubicBezTo>
                  <a:cubicBezTo>
                    <a:pt x="8843" y="23580"/>
                    <a:pt x="8378" y="23347"/>
                    <a:pt x="8068" y="22959"/>
                  </a:cubicBezTo>
                  <a:cubicBezTo>
                    <a:pt x="7680" y="22572"/>
                    <a:pt x="7369" y="22106"/>
                    <a:pt x="7214" y="21563"/>
                  </a:cubicBezTo>
                  <a:cubicBezTo>
                    <a:pt x="7059" y="20943"/>
                    <a:pt x="6982" y="20322"/>
                    <a:pt x="6982" y="19624"/>
                  </a:cubicBezTo>
                  <a:cubicBezTo>
                    <a:pt x="7059" y="18849"/>
                    <a:pt x="7214" y="17995"/>
                    <a:pt x="7525" y="17297"/>
                  </a:cubicBezTo>
                  <a:cubicBezTo>
                    <a:pt x="7912" y="16522"/>
                    <a:pt x="8300" y="15901"/>
                    <a:pt x="8843" y="15281"/>
                  </a:cubicBezTo>
                  <a:cubicBezTo>
                    <a:pt x="9309" y="14738"/>
                    <a:pt x="9929" y="14350"/>
                    <a:pt x="10627" y="13962"/>
                  </a:cubicBezTo>
                  <a:cubicBezTo>
                    <a:pt x="11325" y="13652"/>
                    <a:pt x="12101" y="13497"/>
                    <a:pt x="12877" y="13497"/>
                  </a:cubicBezTo>
                  <a:close/>
                  <a:moveTo>
                    <a:pt x="21254" y="0"/>
                  </a:moveTo>
                  <a:cubicBezTo>
                    <a:pt x="21021" y="0"/>
                    <a:pt x="20866" y="156"/>
                    <a:pt x="20788" y="388"/>
                  </a:cubicBezTo>
                  <a:cubicBezTo>
                    <a:pt x="20788" y="388"/>
                    <a:pt x="18694" y="10704"/>
                    <a:pt x="18616" y="11402"/>
                  </a:cubicBezTo>
                  <a:cubicBezTo>
                    <a:pt x="17220" y="9075"/>
                    <a:pt x="14583" y="7602"/>
                    <a:pt x="11325" y="7602"/>
                  </a:cubicBezTo>
                  <a:cubicBezTo>
                    <a:pt x="4732" y="7602"/>
                    <a:pt x="1" y="12876"/>
                    <a:pt x="1" y="20090"/>
                  </a:cubicBezTo>
                  <a:cubicBezTo>
                    <a:pt x="1" y="26062"/>
                    <a:pt x="3569" y="30095"/>
                    <a:pt x="8921" y="30095"/>
                  </a:cubicBezTo>
                  <a:cubicBezTo>
                    <a:pt x="11480" y="30095"/>
                    <a:pt x="13730" y="29087"/>
                    <a:pt x="15436" y="27225"/>
                  </a:cubicBezTo>
                  <a:lnTo>
                    <a:pt x="15436" y="27225"/>
                  </a:lnTo>
                  <a:cubicBezTo>
                    <a:pt x="15359" y="27691"/>
                    <a:pt x="15204" y="28234"/>
                    <a:pt x="15126" y="28854"/>
                  </a:cubicBezTo>
                  <a:cubicBezTo>
                    <a:pt x="15048" y="29009"/>
                    <a:pt x="15126" y="29165"/>
                    <a:pt x="15204" y="29242"/>
                  </a:cubicBezTo>
                  <a:cubicBezTo>
                    <a:pt x="15281" y="29397"/>
                    <a:pt x="15436" y="29475"/>
                    <a:pt x="15591" y="29475"/>
                  </a:cubicBezTo>
                  <a:lnTo>
                    <a:pt x="20943" y="29397"/>
                  </a:lnTo>
                  <a:cubicBezTo>
                    <a:pt x="21176" y="29397"/>
                    <a:pt x="21409" y="29242"/>
                    <a:pt x="21409" y="29009"/>
                  </a:cubicBezTo>
                  <a:lnTo>
                    <a:pt x="27149" y="621"/>
                  </a:lnTo>
                  <a:cubicBezTo>
                    <a:pt x="27149" y="466"/>
                    <a:pt x="27149" y="311"/>
                    <a:pt x="26993" y="233"/>
                  </a:cubicBezTo>
                  <a:cubicBezTo>
                    <a:pt x="26916" y="78"/>
                    <a:pt x="26761" y="0"/>
                    <a:pt x="26683"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19" name="Google Shape;219;p33"/>
            <p:cNvSpPr/>
            <p:nvPr/>
          </p:nvSpPr>
          <p:spPr>
            <a:xfrm>
              <a:off x="5784025" y="2674875"/>
              <a:ext cx="453775" cy="563200"/>
            </a:xfrm>
            <a:custGeom>
              <a:rect b="b" l="l" r="r" t="t"/>
              <a:pathLst>
                <a:path extrusionOk="0" h="22528" w="18151">
                  <a:moveTo>
                    <a:pt x="10742" y="0"/>
                  </a:moveTo>
                  <a:cubicBezTo>
                    <a:pt x="10337" y="0"/>
                    <a:pt x="9936" y="18"/>
                    <a:pt x="9541" y="53"/>
                  </a:cubicBezTo>
                  <a:cubicBezTo>
                    <a:pt x="4887" y="441"/>
                    <a:pt x="2250" y="3233"/>
                    <a:pt x="2560" y="7266"/>
                  </a:cubicBezTo>
                  <a:cubicBezTo>
                    <a:pt x="2793" y="9671"/>
                    <a:pt x="4189" y="11532"/>
                    <a:pt x="6826" y="13006"/>
                  </a:cubicBezTo>
                  <a:lnTo>
                    <a:pt x="9774" y="14480"/>
                  </a:lnTo>
                  <a:cubicBezTo>
                    <a:pt x="10937" y="15178"/>
                    <a:pt x="11092" y="15410"/>
                    <a:pt x="11092" y="15798"/>
                  </a:cubicBezTo>
                  <a:cubicBezTo>
                    <a:pt x="11170" y="16651"/>
                    <a:pt x="10161" y="16884"/>
                    <a:pt x="9618" y="16962"/>
                  </a:cubicBezTo>
                  <a:cubicBezTo>
                    <a:pt x="9448" y="16976"/>
                    <a:pt x="9275" y="16983"/>
                    <a:pt x="9099" y="16983"/>
                  </a:cubicBezTo>
                  <a:cubicBezTo>
                    <a:pt x="7346" y="16983"/>
                    <a:pt x="5295" y="16284"/>
                    <a:pt x="3180" y="14945"/>
                  </a:cubicBezTo>
                  <a:cubicBezTo>
                    <a:pt x="3025" y="14868"/>
                    <a:pt x="2870" y="14868"/>
                    <a:pt x="2793" y="14868"/>
                  </a:cubicBezTo>
                  <a:cubicBezTo>
                    <a:pt x="2638" y="14945"/>
                    <a:pt x="2560" y="15023"/>
                    <a:pt x="2482" y="15100"/>
                  </a:cubicBezTo>
                  <a:lnTo>
                    <a:pt x="155" y="19289"/>
                  </a:lnTo>
                  <a:cubicBezTo>
                    <a:pt x="0" y="19444"/>
                    <a:pt x="78" y="19754"/>
                    <a:pt x="311" y="19909"/>
                  </a:cubicBezTo>
                  <a:cubicBezTo>
                    <a:pt x="2817" y="21603"/>
                    <a:pt x="5679" y="22527"/>
                    <a:pt x="8690" y="22527"/>
                  </a:cubicBezTo>
                  <a:cubicBezTo>
                    <a:pt x="9126" y="22527"/>
                    <a:pt x="9565" y="22508"/>
                    <a:pt x="10006" y="22469"/>
                  </a:cubicBezTo>
                  <a:cubicBezTo>
                    <a:pt x="15126" y="22003"/>
                    <a:pt x="17840" y="19289"/>
                    <a:pt x="17452" y="15023"/>
                  </a:cubicBezTo>
                  <a:cubicBezTo>
                    <a:pt x="17297" y="12385"/>
                    <a:pt x="15979" y="10757"/>
                    <a:pt x="13186" y="9360"/>
                  </a:cubicBezTo>
                  <a:lnTo>
                    <a:pt x="10549" y="7964"/>
                  </a:lnTo>
                  <a:cubicBezTo>
                    <a:pt x="8998" y="7189"/>
                    <a:pt x="8920" y="6956"/>
                    <a:pt x="8920" y="6568"/>
                  </a:cubicBezTo>
                  <a:cubicBezTo>
                    <a:pt x="8843" y="6335"/>
                    <a:pt x="8843" y="5637"/>
                    <a:pt x="10316" y="5482"/>
                  </a:cubicBezTo>
                  <a:cubicBezTo>
                    <a:pt x="10504" y="5463"/>
                    <a:pt x="10697" y="5453"/>
                    <a:pt x="10896" y="5453"/>
                  </a:cubicBezTo>
                  <a:cubicBezTo>
                    <a:pt x="12264" y="5453"/>
                    <a:pt x="13898" y="5911"/>
                    <a:pt x="15591" y="6723"/>
                  </a:cubicBezTo>
                  <a:cubicBezTo>
                    <a:pt x="15630" y="6762"/>
                    <a:pt x="15688" y="6781"/>
                    <a:pt x="15746" y="6781"/>
                  </a:cubicBezTo>
                  <a:cubicBezTo>
                    <a:pt x="15804" y="6781"/>
                    <a:pt x="15862" y="6762"/>
                    <a:pt x="15901" y="6723"/>
                  </a:cubicBezTo>
                  <a:cubicBezTo>
                    <a:pt x="16056" y="6646"/>
                    <a:pt x="16134" y="6568"/>
                    <a:pt x="16211" y="6491"/>
                  </a:cubicBezTo>
                  <a:lnTo>
                    <a:pt x="18073" y="2302"/>
                  </a:lnTo>
                  <a:cubicBezTo>
                    <a:pt x="18151" y="2069"/>
                    <a:pt x="18073" y="1759"/>
                    <a:pt x="17840" y="1682"/>
                  </a:cubicBezTo>
                  <a:cubicBezTo>
                    <a:pt x="15467" y="561"/>
                    <a:pt x="13037" y="0"/>
                    <a:pt x="10742"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0" name="Google Shape;220;p33"/>
            <p:cNvSpPr/>
            <p:nvPr/>
          </p:nvSpPr>
          <p:spPr>
            <a:xfrm>
              <a:off x="6253300" y="2501650"/>
              <a:ext cx="705850" cy="738825"/>
            </a:xfrm>
            <a:custGeom>
              <a:rect b="b" l="l" r="r" t="t"/>
              <a:pathLst>
                <a:path extrusionOk="0" h="29553" w="28234">
                  <a:moveTo>
                    <a:pt x="543" y="1"/>
                  </a:moveTo>
                  <a:cubicBezTo>
                    <a:pt x="388" y="1"/>
                    <a:pt x="233" y="79"/>
                    <a:pt x="155" y="234"/>
                  </a:cubicBezTo>
                  <a:cubicBezTo>
                    <a:pt x="0" y="311"/>
                    <a:pt x="0" y="544"/>
                    <a:pt x="78" y="699"/>
                  </a:cubicBezTo>
                  <a:lnTo>
                    <a:pt x="7136" y="18539"/>
                  </a:lnTo>
                  <a:lnTo>
                    <a:pt x="4964" y="28932"/>
                  </a:lnTo>
                  <a:cubicBezTo>
                    <a:pt x="4964" y="29088"/>
                    <a:pt x="5042" y="29243"/>
                    <a:pt x="5119" y="29398"/>
                  </a:cubicBezTo>
                  <a:cubicBezTo>
                    <a:pt x="5197" y="29475"/>
                    <a:pt x="5352" y="29553"/>
                    <a:pt x="5507" y="29553"/>
                  </a:cubicBezTo>
                  <a:lnTo>
                    <a:pt x="10859" y="29553"/>
                  </a:lnTo>
                  <a:cubicBezTo>
                    <a:pt x="11635" y="29553"/>
                    <a:pt x="12178" y="29010"/>
                    <a:pt x="12333" y="28389"/>
                  </a:cubicBezTo>
                  <a:lnTo>
                    <a:pt x="14195" y="18694"/>
                  </a:lnTo>
                  <a:lnTo>
                    <a:pt x="28079" y="777"/>
                  </a:lnTo>
                  <a:cubicBezTo>
                    <a:pt x="28234" y="621"/>
                    <a:pt x="28234" y="389"/>
                    <a:pt x="28156" y="234"/>
                  </a:cubicBezTo>
                  <a:cubicBezTo>
                    <a:pt x="28079" y="79"/>
                    <a:pt x="27846" y="1"/>
                    <a:pt x="27691" y="1"/>
                  </a:cubicBezTo>
                  <a:lnTo>
                    <a:pt x="20089" y="1"/>
                  </a:lnTo>
                  <a:cubicBezTo>
                    <a:pt x="19857" y="1"/>
                    <a:pt x="19702" y="79"/>
                    <a:pt x="19624" y="234"/>
                  </a:cubicBezTo>
                  <a:cubicBezTo>
                    <a:pt x="19624" y="234"/>
                    <a:pt x="12100" y="10938"/>
                    <a:pt x="11557" y="11946"/>
                  </a:cubicBezTo>
                  <a:cubicBezTo>
                    <a:pt x="11402" y="10938"/>
                    <a:pt x="7679" y="389"/>
                    <a:pt x="7679" y="389"/>
                  </a:cubicBezTo>
                  <a:cubicBezTo>
                    <a:pt x="7601" y="156"/>
                    <a:pt x="7446" y="1"/>
                    <a:pt x="7214"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1" name="Google Shape;221;p33"/>
            <p:cNvSpPr/>
            <p:nvPr/>
          </p:nvSpPr>
          <p:spPr>
            <a:xfrm>
              <a:off x="6741950" y="2697150"/>
              <a:ext cx="622475" cy="543475"/>
            </a:xfrm>
            <a:custGeom>
              <a:rect b="b" l="l" r="r" t="t"/>
              <a:pathLst>
                <a:path extrusionOk="0" h="21739" w="24899">
                  <a:moveTo>
                    <a:pt x="12876" y="5910"/>
                  </a:moveTo>
                  <a:cubicBezTo>
                    <a:pt x="13497" y="5910"/>
                    <a:pt x="14117" y="5987"/>
                    <a:pt x="14660" y="6220"/>
                  </a:cubicBezTo>
                  <a:cubicBezTo>
                    <a:pt x="15126" y="6453"/>
                    <a:pt x="15591" y="6841"/>
                    <a:pt x="15901" y="7228"/>
                  </a:cubicBezTo>
                  <a:cubicBezTo>
                    <a:pt x="16289" y="7694"/>
                    <a:pt x="16522" y="8237"/>
                    <a:pt x="16599" y="8857"/>
                  </a:cubicBezTo>
                  <a:cubicBezTo>
                    <a:pt x="16755" y="9478"/>
                    <a:pt x="16755" y="10176"/>
                    <a:pt x="16599" y="10952"/>
                  </a:cubicBezTo>
                  <a:cubicBezTo>
                    <a:pt x="16522" y="11650"/>
                    <a:pt x="16289" y="12348"/>
                    <a:pt x="15901" y="12968"/>
                  </a:cubicBezTo>
                  <a:cubicBezTo>
                    <a:pt x="15591" y="13589"/>
                    <a:pt x="15203" y="14132"/>
                    <a:pt x="14738" y="14597"/>
                  </a:cubicBezTo>
                  <a:cubicBezTo>
                    <a:pt x="14195" y="15062"/>
                    <a:pt x="13652" y="15373"/>
                    <a:pt x="13109" y="15605"/>
                  </a:cubicBezTo>
                  <a:cubicBezTo>
                    <a:pt x="12479" y="15857"/>
                    <a:pt x="11781" y="15996"/>
                    <a:pt x="11113" y="15996"/>
                  </a:cubicBezTo>
                  <a:cubicBezTo>
                    <a:pt x="10547" y="15996"/>
                    <a:pt x="10003" y="15896"/>
                    <a:pt x="9541" y="15683"/>
                  </a:cubicBezTo>
                  <a:cubicBezTo>
                    <a:pt x="8998" y="15528"/>
                    <a:pt x="8610" y="15218"/>
                    <a:pt x="8300" y="14907"/>
                  </a:cubicBezTo>
                  <a:cubicBezTo>
                    <a:pt x="7912" y="14519"/>
                    <a:pt x="7679" y="14054"/>
                    <a:pt x="7524" y="13511"/>
                  </a:cubicBezTo>
                  <a:cubicBezTo>
                    <a:pt x="7369" y="12968"/>
                    <a:pt x="7292" y="12425"/>
                    <a:pt x="7292" y="11727"/>
                  </a:cubicBezTo>
                  <a:cubicBezTo>
                    <a:pt x="7369" y="10952"/>
                    <a:pt x="7524" y="10176"/>
                    <a:pt x="7835" y="9478"/>
                  </a:cubicBezTo>
                  <a:cubicBezTo>
                    <a:pt x="8145" y="8780"/>
                    <a:pt x="8533" y="8159"/>
                    <a:pt x="8998" y="7616"/>
                  </a:cubicBezTo>
                  <a:cubicBezTo>
                    <a:pt x="9541" y="7073"/>
                    <a:pt x="10084" y="6685"/>
                    <a:pt x="10782" y="6375"/>
                  </a:cubicBezTo>
                  <a:cubicBezTo>
                    <a:pt x="11403" y="6065"/>
                    <a:pt x="12101" y="5910"/>
                    <a:pt x="12876" y="5910"/>
                  </a:cubicBezTo>
                  <a:close/>
                  <a:moveTo>
                    <a:pt x="12870" y="1"/>
                  </a:moveTo>
                  <a:cubicBezTo>
                    <a:pt x="11391" y="1"/>
                    <a:pt x="9971" y="246"/>
                    <a:pt x="8610" y="791"/>
                  </a:cubicBezTo>
                  <a:cubicBezTo>
                    <a:pt x="3413" y="2730"/>
                    <a:pt x="1" y="7849"/>
                    <a:pt x="78" y="13434"/>
                  </a:cubicBezTo>
                  <a:cubicBezTo>
                    <a:pt x="78" y="18243"/>
                    <a:pt x="3258" y="21500"/>
                    <a:pt x="8067" y="21733"/>
                  </a:cubicBezTo>
                  <a:cubicBezTo>
                    <a:pt x="8187" y="21736"/>
                    <a:pt x="8306" y="21738"/>
                    <a:pt x="8424" y="21738"/>
                  </a:cubicBezTo>
                  <a:cubicBezTo>
                    <a:pt x="10908" y="21738"/>
                    <a:pt x="13045" y="20957"/>
                    <a:pt x="14971" y="19328"/>
                  </a:cubicBezTo>
                  <a:lnTo>
                    <a:pt x="14971" y="19328"/>
                  </a:lnTo>
                  <a:cubicBezTo>
                    <a:pt x="14893" y="19871"/>
                    <a:pt x="14738" y="20492"/>
                    <a:pt x="14660" y="20957"/>
                  </a:cubicBezTo>
                  <a:cubicBezTo>
                    <a:pt x="14660" y="21112"/>
                    <a:pt x="14660" y="21268"/>
                    <a:pt x="14738" y="21345"/>
                  </a:cubicBezTo>
                  <a:cubicBezTo>
                    <a:pt x="14815" y="21500"/>
                    <a:pt x="14971" y="21500"/>
                    <a:pt x="15126" y="21500"/>
                  </a:cubicBezTo>
                  <a:lnTo>
                    <a:pt x="20323" y="21500"/>
                  </a:lnTo>
                  <a:cubicBezTo>
                    <a:pt x="20555" y="21500"/>
                    <a:pt x="20788" y="21345"/>
                    <a:pt x="20788" y="21112"/>
                  </a:cubicBezTo>
                  <a:lnTo>
                    <a:pt x="24821" y="946"/>
                  </a:lnTo>
                  <a:cubicBezTo>
                    <a:pt x="24899" y="791"/>
                    <a:pt x="24821" y="635"/>
                    <a:pt x="24744" y="558"/>
                  </a:cubicBezTo>
                  <a:cubicBezTo>
                    <a:pt x="24666" y="403"/>
                    <a:pt x="24511" y="403"/>
                    <a:pt x="24356" y="403"/>
                  </a:cubicBezTo>
                  <a:lnTo>
                    <a:pt x="19159" y="403"/>
                  </a:lnTo>
                  <a:cubicBezTo>
                    <a:pt x="18926" y="403"/>
                    <a:pt x="18694" y="558"/>
                    <a:pt x="18694" y="713"/>
                  </a:cubicBezTo>
                  <a:cubicBezTo>
                    <a:pt x="18694" y="713"/>
                    <a:pt x="18461" y="1721"/>
                    <a:pt x="18383" y="2419"/>
                  </a:cubicBezTo>
                  <a:lnTo>
                    <a:pt x="18383" y="2497"/>
                  </a:lnTo>
                  <a:cubicBezTo>
                    <a:pt x="17142" y="1023"/>
                    <a:pt x="15281" y="170"/>
                    <a:pt x="13497" y="15"/>
                  </a:cubicBezTo>
                  <a:cubicBezTo>
                    <a:pt x="13287" y="5"/>
                    <a:pt x="13078" y="1"/>
                    <a:pt x="12870"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2" name="Google Shape;222;p33"/>
            <p:cNvSpPr/>
            <p:nvPr/>
          </p:nvSpPr>
          <p:spPr>
            <a:xfrm>
              <a:off x="2985850" y="2676175"/>
              <a:ext cx="554625" cy="562375"/>
            </a:xfrm>
            <a:custGeom>
              <a:rect b="b" l="l" r="r" t="t"/>
              <a:pathLst>
                <a:path extrusionOk="0" h="22495" w="22185">
                  <a:moveTo>
                    <a:pt x="12256" y="4655"/>
                  </a:moveTo>
                  <a:cubicBezTo>
                    <a:pt x="14971" y="4655"/>
                    <a:pt x="16367" y="5896"/>
                    <a:pt x="16445" y="8300"/>
                  </a:cubicBezTo>
                  <a:lnTo>
                    <a:pt x="6827" y="8300"/>
                  </a:lnTo>
                  <a:cubicBezTo>
                    <a:pt x="7757" y="5896"/>
                    <a:pt x="9619" y="4655"/>
                    <a:pt x="12256" y="4655"/>
                  </a:cubicBezTo>
                  <a:close/>
                  <a:moveTo>
                    <a:pt x="12411" y="1"/>
                  </a:moveTo>
                  <a:cubicBezTo>
                    <a:pt x="5198" y="1"/>
                    <a:pt x="1" y="5198"/>
                    <a:pt x="1" y="12411"/>
                  </a:cubicBezTo>
                  <a:cubicBezTo>
                    <a:pt x="1" y="18616"/>
                    <a:pt x="4189" y="22494"/>
                    <a:pt x="10860" y="22494"/>
                  </a:cubicBezTo>
                  <a:cubicBezTo>
                    <a:pt x="13963" y="22494"/>
                    <a:pt x="16445" y="21719"/>
                    <a:pt x="19159" y="19935"/>
                  </a:cubicBezTo>
                  <a:cubicBezTo>
                    <a:pt x="19392" y="19780"/>
                    <a:pt x="19392" y="19392"/>
                    <a:pt x="19159" y="19237"/>
                  </a:cubicBezTo>
                  <a:lnTo>
                    <a:pt x="15902" y="15824"/>
                  </a:lnTo>
                  <a:cubicBezTo>
                    <a:pt x="15806" y="15728"/>
                    <a:pt x="15680" y="15662"/>
                    <a:pt x="15562" y="15662"/>
                  </a:cubicBezTo>
                  <a:cubicBezTo>
                    <a:pt x="15489" y="15662"/>
                    <a:pt x="15418" y="15687"/>
                    <a:pt x="15359" y="15746"/>
                  </a:cubicBezTo>
                  <a:cubicBezTo>
                    <a:pt x="13885" y="16444"/>
                    <a:pt x="12566" y="16832"/>
                    <a:pt x="11015" y="16832"/>
                  </a:cubicBezTo>
                  <a:cubicBezTo>
                    <a:pt x="7912" y="16832"/>
                    <a:pt x="6128" y="15436"/>
                    <a:pt x="6128" y="12954"/>
                  </a:cubicBezTo>
                  <a:lnTo>
                    <a:pt x="21176" y="12954"/>
                  </a:lnTo>
                  <a:cubicBezTo>
                    <a:pt x="21409" y="12954"/>
                    <a:pt x="21641" y="12799"/>
                    <a:pt x="21641" y="12566"/>
                  </a:cubicBezTo>
                  <a:cubicBezTo>
                    <a:pt x="22029" y="11015"/>
                    <a:pt x="22184" y="9929"/>
                    <a:pt x="22184" y="8688"/>
                  </a:cubicBezTo>
                  <a:cubicBezTo>
                    <a:pt x="22184" y="3336"/>
                    <a:pt x="18461" y="1"/>
                    <a:pt x="12411" y="1"/>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23" name="Google Shape;223;p33"/>
            <p:cNvSpPr/>
            <p:nvPr/>
          </p:nvSpPr>
          <p:spPr>
            <a:xfrm>
              <a:off x="238125" y="2034350"/>
              <a:ext cx="1704500" cy="1609475"/>
            </a:xfrm>
            <a:custGeom>
              <a:rect b="b" l="l" r="r" t="t"/>
              <a:pathLst>
                <a:path extrusionOk="0" h="64379" w="68180">
                  <a:moveTo>
                    <a:pt x="1086" y="0"/>
                  </a:moveTo>
                  <a:cubicBezTo>
                    <a:pt x="465" y="0"/>
                    <a:pt x="0" y="465"/>
                    <a:pt x="0" y="1086"/>
                  </a:cubicBezTo>
                  <a:lnTo>
                    <a:pt x="0" y="7369"/>
                  </a:lnTo>
                  <a:cubicBezTo>
                    <a:pt x="0" y="14117"/>
                    <a:pt x="4809" y="17917"/>
                    <a:pt x="13574" y="17917"/>
                  </a:cubicBezTo>
                  <a:lnTo>
                    <a:pt x="44445" y="17917"/>
                  </a:lnTo>
                  <a:cubicBezTo>
                    <a:pt x="47703" y="17917"/>
                    <a:pt x="50340" y="20632"/>
                    <a:pt x="50340" y="23890"/>
                  </a:cubicBezTo>
                  <a:cubicBezTo>
                    <a:pt x="50340" y="27147"/>
                    <a:pt x="47703" y="29785"/>
                    <a:pt x="44445" y="29785"/>
                  </a:cubicBezTo>
                  <a:lnTo>
                    <a:pt x="9773" y="29785"/>
                  </a:lnTo>
                  <a:cubicBezTo>
                    <a:pt x="9308" y="29785"/>
                    <a:pt x="8842" y="30172"/>
                    <a:pt x="8687" y="30638"/>
                  </a:cubicBezTo>
                  <a:lnTo>
                    <a:pt x="543" y="63060"/>
                  </a:lnTo>
                  <a:cubicBezTo>
                    <a:pt x="388" y="63370"/>
                    <a:pt x="465" y="63680"/>
                    <a:pt x="698" y="63990"/>
                  </a:cubicBezTo>
                  <a:cubicBezTo>
                    <a:pt x="931" y="64223"/>
                    <a:pt x="1241" y="64378"/>
                    <a:pt x="1551" y="64378"/>
                  </a:cubicBezTo>
                  <a:lnTo>
                    <a:pt x="12566" y="64378"/>
                  </a:lnTo>
                  <a:cubicBezTo>
                    <a:pt x="16677" y="64378"/>
                    <a:pt x="18693" y="60965"/>
                    <a:pt x="19159" y="59181"/>
                  </a:cubicBezTo>
                  <a:lnTo>
                    <a:pt x="22339" y="47392"/>
                  </a:lnTo>
                  <a:lnTo>
                    <a:pt x="44445" y="47392"/>
                  </a:lnTo>
                  <a:cubicBezTo>
                    <a:pt x="57553" y="47392"/>
                    <a:pt x="68180" y="36765"/>
                    <a:pt x="68180" y="23735"/>
                  </a:cubicBezTo>
                  <a:cubicBezTo>
                    <a:pt x="68180" y="10626"/>
                    <a:pt x="57553" y="0"/>
                    <a:pt x="44445" y="0"/>
                  </a:cubicBezTo>
                  <a:close/>
                </a:path>
              </a:pathLst>
            </a:cu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3">
    <p:spTree>
      <p:nvGrpSpPr>
        <p:cNvPr id="224" name="Shape 224"/>
        <p:cNvGrpSpPr/>
        <p:nvPr/>
      </p:nvGrpSpPr>
      <p:grpSpPr>
        <a:xfrm>
          <a:off x="0" y="0"/>
          <a:ext cx="0" cy="0"/>
          <a:chOff x="0" y="0"/>
          <a:chExt cx="0" cy="0"/>
        </a:xfrm>
      </p:grpSpPr>
      <p:sp>
        <p:nvSpPr>
          <p:cNvPr id="225" name="Google Shape;225;p34"/>
          <p:cNvSpPr txBox="1"/>
          <p:nvPr>
            <p:ph idx="12" type="sldNum"/>
          </p:nvPr>
        </p:nvSpPr>
        <p:spPr>
          <a:xfrm>
            <a:off x="8969273" y="9810750"/>
            <a:ext cx="340200" cy="345600"/>
          </a:xfrm>
          <a:prstGeom prst="rect">
            <a:avLst/>
          </a:prstGeom>
          <a:noFill/>
          <a:ln>
            <a:noFill/>
          </a:ln>
        </p:spPr>
        <p:txBody>
          <a:bodyPr anchorCtr="0" anchor="t" bIns="38100" lIns="38100" spcFirstLastPara="1" rIns="38100" wrap="square" tIns="38100">
            <a:noAutofit/>
          </a:bodyPr>
          <a:lstStyle>
            <a:lvl1pPr indent="0" lvl="0"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6" name="Shape 226"/>
        <p:cNvGrpSpPr/>
        <p:nvPr/>
      </p:nvGrpSpPr>
      <p:grpSpPr>
        <a:xfrm>
          <a:off x="0" y="0"/>
          <a:ext cx="0" cy="0"/>
          <a:chOff x="0" y="0"/>
          <a:chExt cx="0" cy="0"/>
        </a:xfrm>
      </p:grpSpPr>
      <p:sp>
        <p:nvSpPr>
          <p:cNvPr id="227" name="Google Shape;227;p3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228" name="Shape 228"/>
        <p:cNvGrpSpPr/>
        <p:nvPr/>
      </p:nvGrpSpPr>
      <p:grpSpPr>
        <a:xfrm>
          <a:off x="0" y="0"/>
          <a:ext cx="0" cy="0"/>
          <a:chOff x="0" y="0"/>
          <a:chExt cx="0" cy="0"/>
        </a:xfrm>
      </p:grpSpPr>
      <p:sp>
        <p:nvSpPr>
          <p:cNvPr id="229" name="Google Shape;229;p36"/>
          <p:cNvSpPr txBox="1"/>
          <p:nvPr>
            <p:ph type="ctrTitle"/>
          </p:nvPr>
        </p:nvSpPr>
        <p:spPr>
          <a:xfrm>
            <a:off x="623417" y="1489150"/>
            <a:ext cx="17041200" cy="4105200"/>
          </a:xfrm>
          <a:prstGeom prst="rect">
            <a:avLst/>
          </a:prstGeom>
        </p:spPr>
        <p:txBody>
          <a:bodyPr anchorCtr="0" anchor="b" bIns="0" lIns="0" spcFirstLastPara="1" rIns="0" wrap="square" tIns="0">
            <a:noAutofit/>
          </a:bodyPr>
          <a:lstStyle>
            <a:lvl1pPr lvl="0" rtl="0" algn="ctr">
              <a:spcBef>
                <a:spcPts val="0"/>
              </a:spcBef>
              <a:spcAft>
                <a:spcPts val="0"/>
              </a:spcAft>
              <a:buSzPts val="10400"/>
              <a:buNone/>
              <a:defRPr sz="104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p:txBody>
      </p:sp>
      <p:sp>
        <p:nvSpPr>
          <p:cNvPr id="230" name="Google Shape;230;p36"/>
          <p:cNvSpPr txBox="1"/>
          <p:nvPr>
            <p:ph idx="1" type="subTitle"/>
          </p:nvPr>
        </p:nvSpPr>
        <p:spPr>
          <a:xfrm>
            <a:off x="623400" y="5668250"/>
            <a:ext cx="17041200" cy="1585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231" name="Google Shape;231;p3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232" name="Shape 232"/>
        <p:cNvGrpSpPr/>
        <p:nvPr/>
      </p:nvGrpSpPr>
      <p:grpSpPr>
        <a:xfrm>
          <a:off x="0" y="0"/>
          <a:ext cx="0" cy="0"/>
          <a:chOff x="0" y="0"/>
          <a:chExt cx="0" cy="0"/>
        </a:xfrm>
      </p:grpSpPr>
      <p:sp>
        <p:nvSpPr>
          <p:cNvPr id="233" name="Google Shape;233;p37"/>
          <p:cNvSpPr txBox="1"/>
          <p:nvPr>
            <p:ph type="ctrTitle"/>
          </p:nvPr>
        </p:nvSpPr>
        <p:spPr>
          <a:xfrm>
            <a:off x="623417" y="1489150"/>
            <a:ext cx="17041200" cy="4105200"/>
          </a:xfrm>
          <a:prstGeom prst="rect">
            <a:avLst/>
          </a:prstGeom>
        </p:spPr>
        <p:txBody>
          <a:bodyPr anchorCtr="0" anchor="b" bIns="0" lIns="0" spcFirstLastPara="1" rIns="0" wrap="square" tIns="0">
            <a:noAutofit/>
          </a:bodyPr>
          <a:lstStyle>
            <a:lvl1pPr lvl="0" rtl="0" algn="ctr">
              <a:spcBef>
                <a:spcPts val="0"/>
              </a:spcBef>
              <a:spcAft>
                <a:spcPts val="0"/>
              </a:spcAft>
              <a:buSzPts val="10400"/>
              <a:buNone/>
              <a:defRPr sz="104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p:txBody>
      </p:sp>
      <p:sp>
        <p:nvSpPr>
          <p:cNvPr id="234" name="Google Shape;234;p37"/>
          <p:cNvSpPr txBox="1"/>
          <p:nvPr>
            <p:ph idx="1" type="subTitle"/>
          </p:nvPr>
        </p:nvSpPr>
        <p:spPr>
          <a:xfrm>
            <a:off x="623400" y="5668250"/>
            <a:ext cx="17041200" cy="1585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235" name="Google Shape;235;p37"/>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TITLE_AND_BODY_4">
    <p:spTree>
      <p:nvGrpSpPr>
        <p:cNvPr id="236" name="Shape 236"/>
        <p:cNvGrpSpPr/>
        <p:nvPr/>
      </p:nvGrpSpPr>
      <p:grpSpPr>
        <a:xfrm>
          <a:off x="0" y="0"/>
          <a:ext cx="0" cy="0"/>
          <a:chOff x="0" y="0"/>
          <a:chExt cx="0" cy="0"/>
        </a:xfrm>
      </p:grpSpPr>
      <p:sp>
        <p:nvSpPr>
          <p:cNvPr id="237" name="Google Shape;237;p38"/>
          <p:cNvSpPr txBox="1"/>
          <p:nvPr>
            <p:ph idx="12" type="sldNum"/>
          </p:nvPr>
        </p:nvSpPr>
        <p:spPr>
          <a:xfrm>
            <a:off x="8969273" y="9810750"/>
            <a:ext cx="340200" cy="345600"/>
          </a:xfrm>
          <a:prstGeom prst="rect">
            <a:avLst/>
          </a:prstGeom>
          <a:noFill/>
          <a:ln>
            <a:noFill/>
          </a:ln>
        </p:spPr>
        <p:txBody>
          <a:bodyPr anchorCtr="0" anchor="t" bIns="38100" lIns="38100" spcFirstLastPara="1" rIns="38100" wrap="square" tIns="38100">
            <a:noAutofit/>
          </a:bodyPr>
          <a:lstStyle>
            <a:lvl1pPr indent="0" lvl="0"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TITLE_AND_BODY_5">
    <p:spTree>
      <p:nvGrpSpPr>
        <p:cNvPr id="238" name="Shape 238"/>
        <p:cNvGrpSpPr/>
        <p:nvPr/>
      </p:nvGrpSpPr>
      <p:grpSpPr>
        <a:xfrm>
          <a:off x="0" y="0"/>
          <a:ext cx="0" cy="0"/>
          <a:chOff x="0" y="0"/>
          <a:chExt cx="0" cy="0"/>
        </a:xfrm>
      </p:grpSpPr>
      <p:sp>
        <p:nvSpPr>
          <p:cNvPr id="239" name="Google Shape;239;p39"/>
          <p:cNvSpPr txBox="1"/>
          <p:nvPr>
            <p:ph idx="12" type="sldNum"/>
          </p:nvPr>
        </p:nvSpPr>
        <p:spPr>
          <a:xfrm>
            <a:off x="8969274" y="9810750"/>
            <a:ext cx="340200" cy="345600"/>
          </a:xfrm>
          <a:prstGeom prst="rect">
            <a:avLst/>
          </a:prstGeom>
          <a:noFill/>
          <a:ln>
            <a:noFill/>
          </a:ln>
        </p:spPr>
        <p:txBody>
          <a:bodyPr anchorCtr="0" anchor="t" bIns="38100" lIns="38100" spcFirstLastPara="1" rIns="38100" wrap="square" tIns="38100">
            <a:noAutofit/>
          </a:bodyPr>
          <a:lstStyle>
            <a:lvl1pPr indent="0" lvl="0"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240" name="Shape 240"/>
        <p:cNvGrpSpPr/>
        <p:nvPr/>
      </p:nvGrpSpPr>
      <p:grpSpPr>
        <a:xfrm>
          <a:off x="0" y="0"/>
          <a:ext cx="0" cy="0"/>
          <a:chOff x="0" y="0"/>
          <a:chExt cx="0" cy="0"/>
        </a:xfrm>
      </p:grpSpPr>
      <p:sp>
        <p:nvSpPr>
          <p:cNvPr id="241" name="Google Shape;241;p40"/>
          <p:cNvSpPr txBox="1"/>
          <p:nvPr>
            <p:ph type="ctrTitle"/>
          </p:nvPr>
        </p:nvSpPr>
        <p:spPr>
          <a:xfrm>
            <a:off x="623417" y="1489150"/>
            <a:ext cx="17041200" cy="4105200"/>
          </a:xfrm>
          <a:prstGeom prst="rect">
            <a:avLst/>
          </a:prstGeom>
        </p:spPr>
        <p:txBody>
          <a:bodyPr anchorCtr="0" anchor="b" bIns="0" lIns="0" spcFirstLastPara="1" rIns="0" wrap="square" tIns="0">
            <a:noAutofit/>
          </a:bodyPr>
          <a:lstStyle>
            <a:lvl1pPr lvl="0" rtl="0" algn="ctr">
              <a:spcBef>
                <a:spcPts val="0"/>
              </a:spcBef>
              <a:spcAft>
                <a:spcPts val="0"/>
              </a:spcAft>
              <a:buSzPts val="10400"/>
              <a:buNone/>
              <a:defRPr sz="104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p:txBody>
      </p:sp>
      <p:sp>
        <p:nvSpPr>
          <p:cNvPr id="242" name="Google Shape;242;p40"/>
          <p:cNvSpPr txBox="1"/>
          <p:nvPr>
            <p:ph idx="1" type="subTitle"/>
          </p:nvPr>
        </p:nvSpPr>
        <p:spPr>
          <a:xfrm>
            <a:off x="623400" y="5668250"/>
            <a:ext cx="17041200" cy="1585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243" name="Google Shape;243;p4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244" name="Shape 244"/>
        <p:cNvGrpSpPr/>
        <p:nvPr/>
      </p:nvGrpSpPr>
      <p:grpSpPr>
        <a:xfrm>
          <a:off x="0" y="0"/>
          <a:ext cx="0" cy="0"/>
          <a:chOff x="0" y="0"/>
          <a:chExt cx="0" cy="0"/>
        </a:xfrm>
      </p:grpSpPr>
      <p:sp>
        <p:nvSpPr>
          <p:cNvPr id="245" name="Google Shape;245;p41"/>
          <p:cNvSpPr txBox="1"/>
          <p:nvPr>
            <p:ph type="ctrTitle"/>
          </p:nvPr>
        </p:nvSpPr>
        <p:spPr>
          <a:xfrm>
            <a:off x="623417" y="1489150"/>
            <a:ext cx="17041200" cy="4105200"/>
          </a:xfrm>
          <a:prstGeom prst="rect">
            <a:avLst/>
          </a:prstGeom>
        </p:spPr>
        <p:txBody>
          <a:bodyPr anchorCtr="0" anchor="b" bIns="0" lIns="0" spcFirstLastPara="1" rIns="0" wrap="square" tIns="0">
            <a:noAutofit/>
          </a:bodyPr>
          <a:lstStyle>
            <a:lvl1pPr lvl="0" rtl="0" algn="ctr">
              <a:spcBef>
                <a:spcPts val="0"/>
              </a:spcBef>
              <a:spcAft>
                <a:spcPts val="0"/>
              </a:spcAft>
              <a:buSzPts val="10400"/>
              <a:buNone/>
              <a:defRPr sz="104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p:txBody>
      </p:sp>
      <p:sp>
        <p:nvSpPr>
          <p:cNvPr id="246" name="Google Shape;246;p41"/>
          <p:cNvSpPr txBox="1"/>
          <p:nvPr>
            <p:ph idx="1" type="subTitle"/>
          </p:nvPr>
        </p:nvSpPr>
        <p:spPr>
          <a:xfrm>
            <a:off x="623400" y="5668250"/>
            <a:ext cx="17041200" cy="1585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247" name="Google Shape;247;p4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 name="Shape 23"/>
        <p:cNvGrpSpPr/>
        <p:nvPr/>
      </p:nvGrpSpPr>
      <p:grpSpPr>
        <a:xfrm>
          <a:off x="0" y="0"/>
          <a:ext cx="0" cy="0"/>
          <a:chOff x="0" y="0"/>
          <a:chExt cx="0" cy="0"/>
        </a:xfrm>
      </p:grpSpPr>
      <p:sp>
        <p:nvSpPr>
          <p:cNvPr id="24" name="Google Shape;24;p5"/>
          <p:cNvSpPr txBox="1"/>
          <p:nvPr>
            <p:ph idx="1" type="body"/>
          </p:nvPr>
        </p:nvSpPr>
        <p:spPr>
          <a:xfrm>
            <a:off x="623400" y="8461150"/>
            <a:ext cx="11997600" cy="1210200"/>
          </a:xfrm>
          <a:prstGeom prst="rect">
            <a:avLst/>
          </a:prstGeom>
        </p:spPr>
        <p:txBody>
          <a:bodyPr anchorCtr="0" anchor="ctr" bIns="182850" lIns="182850" spcFirstLastPara="1" rIns="182850" wrap="square" tIns="182850">
            <a:noAutofit/>
          </a:bodyPr>
          <a:lstStyle>
            <a:lvl1pPr indent="-228600" lvl="0" marL="457200">
              <a:lnSpc>
                <a:spcPct val="100000"/>
              </a:lnSpc>
              <a:spcBef>
                <a:spcPts val="0"/>
              </a:spcBef>
              <a:spcAft>
                <a:spcPts val="0"/>
              </a:spcAft>
              <a:buSzPts val="3600"/>
              <a:buNone/>
              <a:defRPr/>
            </a:lvl1pPr>
          </a:lstStyle>
          <a:p/>
        </p:txBody>
      </p:sp>
      <p:sp>
        <p:nvSpPr>
          <p:cNvPr id="25" name="Google Shape;25;p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6">
  <p:cSld name="TITLE_6">
    <p:spTree>
      <p:nvGrpSpPr>
        <p:cNvPr id="248" name="Shape 248"/>
        <p:cNvGrpSpPr/>
        <p:nvPr/>
      </p:nvGrpSpPr>
      <p:grpSpPr>
        <a:xfrm>
          <a:off x="0" y="0"/>
          <a:ext cx="0" cy="0"/>
          <a:chOff x="0" y="0"/>
          <a:chExt cx="0" cy="0"/>
        </a:xfrm>
      </p:grpSpPr>
      <p:sp>
        <p:nvSpPr>
          <p:cNvPr id="249" name="Google Shape;249;p42"/>
          <p:cNvSpPr txBox="1"/>
          <p:nvPr>
            <p:ph type="ctrTitle"/>
          </p:nvPr>
        </p:nvSpPr>
        <p:spPr>
          <a:xfrm>
            <a:off x="623417" y="1489150"/>
            <a:ext cx="17041200" cy="4105200"/>
          </a:xfrm>
          <a:prstGeom prst="rect">
            <a:avLst/>
          </a:prstGeom>
        </p:spPr>
        <p:txBody>
          <a:bodyPr anchorCtr="0" anchor="b" bIns="0" lIns="0" spcFirstLastPara="1" rIns="0" wrap="square" tIns="0">
            <a:noAutofit/>
          </a:bodyPr>
          <a:lstStyle>
            <a:lvl1pPr lvl="0" rtl="0" algn="ctr">
              <a:spcBef>
                <a:spcPts val="0"/>
              </a:spcBef>
              <a:spcAft>
                <a:spcPts val="0"/>
              </a:spcAft>
              <a:buSzPts val="10400"/>
              <a:buNone/>
              <a:defRPr sz="104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p:txBody>
      </p:sp>
      <p:sp>
        <p:nvSpPr>
          <p:cNvPr id="250" name="Google Shape;250;p42"/>
          <p:cNvSpPr txBox="1"/>
          <p:nvPr>
            <p:ph idx="1" type="subTitle"/>
          </p:nvPr>
        </p:nvSpPr>
        <p:spPr>
          <a:xfrm>
            <a:off x="623400" y="5668250"/>
            <a:ext cx="17041200" cy="1585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251" name="Google Shape;251;p42"/>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TITLE_7">
    <p:spTree>
      <p:nvGrpSpPr>
        <p:cNvPr id="252" name="Shape 252"/>
        <p:cNvGrpSpPr/>
        <p:nvPr/>
      </p:nvGrpSpPr>
      <p:grpSpPr>
        <a:xfrm>
          <a:off x="0" y="0"/>
          <a:ext cx="0" cy="0"/>
          <a:chOff x="0" y="0"/>
          <a:chExt cx="0" cy="0"/>
        </a:xfrm>
      </p:grpSpPr>
      <p:sp>
        <p:nvSpPr>
          <p:cNvPr id="253" name="Google Shape;253;p4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TITLE_8">
    <p:spTree>
      <p:nvGrpSpPr>
        <p:cNvPr id="254" name="Shape 254"/>
        <p:cNvGrpSpPr/>
        <p:nvPr/>
      </p:nvGrpSpPr>
      <p:grpSpPr>
        <a:xfrm>
          <a:off x="0" y="0"/>
          <a:ext cx="0" cy="0"/>
          <a:chOff x="0" y="0"/>
          <a:chExt cx="0" cy="0"/>
        </a:xfrm>
      </p:grpSpPr>
      <p:sp>
        <p:nvSpPr>
          <p:cNvPr id="255" name="Google Shape;255;p4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AGE 2">
  <p:cSld name="Título y viñetas_2">
    <p:spTree>
      <p:nvGrpSpPr>
        <p:cNvPr id="256" name="Shape 256"/>
        <p:cNvGrpSpPr/>
        <p:nvPr/>
      </p:nvGrpSpPr>
      <p:grpSpPr>
        <a:xfrm>
          <a:off x="0" y="0"/>
          <a:ext cx="0" cy="0"/>
          <a:chOff x="0" y="0"/>
          <a:chExt cx="0" cy="0"/>
        </a:xfrm>
      </p:grpSpPr>
      <p:sp>
        <p:nvSpPr>
          <p:cNvPr id="257" name="Google Shape;257;p45"/>
          <p:cNvSpPr txBox="1"/>
          <p:nvPr>
            <p:ph type="title"/>
          </p:nvPr>
        </p:nvSpPr>
        <p:spPr>
          <a:xfrm>
            <a:off x="603413" y="330638"/>
            <a:ext cx="8898600" cy="1683000"/>
          </a:xfrm>
          <a:prstGeom prst="rect">
            <a:avLst/>
          </a:prstGeom>
          <a:noFill/>
          <a:ln>
            <a:noFill/>
          </a:ln>
        </p:spPr>
        <p:txBody>
          <a:bodyPr anchorCtr="0" anchor="t" bIns="68550" lIns="68550" spcFirstLastPara="1" rIns="68550" wrap="square" tIns="68550">
            <a:noAutofit/>
          </a:bodyPr>
          <a:lstStyle>
            <a:lvl1pPr lvl="0" marR="0" rtl="0" algn="l">
              <a:lnSpc>
                <a:spcPct val="100000"/>
              </a:lnSpc>
              <a:spcBef>
                <a:spcPts val="0"/>
              </a:spcBef>
              <a:spcAft>
                <a:spcPts val="0"/>
              </a:spcAft>
              <a:buClr>
                <a:srgbClr val="FA0050"/>
              </a:buClr>
              <a:buSzPts val="4600"/>
              <a:buFont typeface="Lato Black"/>
              <a:buNone/>
              <a:defRPr b="0" i="0" sz="4600" u="none" cap="none" strike="noStrike">
                <a:solidFill>
                  <a:srgbClr val="FA0050"/>
                </a:solidFill>
                <a:latin typeface="Lato Black"/>
                <a:ea typeface="Lato Black"/>
                <a:cs typeface="Lato Black"/>
                <a:sym typeface="Lato Black"/>
              </a:defRPr>
            </a:lvl1pPr>
            <a:lvl2pPr lvl="1" marR="0" rtl="0" algn="l">
              <a:lnSpc>
                <a:spcPct val="100000"/>
              </a:lnSpc>
              <a:spcBef>
                <a:spcPts val="0"/>
              </a:spcBef>
              <a:spcAft>
                <a:spcPts val="0"/>
              </a:spcAft>
              <a:buClr>
                <a:srgbClr val="FA0050"/>
              </a:buClr>
              <a:buSzPts val="1000"/>
              <a:buFont typeface="Arial"/>
              <a:buNone/>
              <a:defRPr b="0" i="0" sz="1000" u="none" cap="none" strike="noStrike">
                <a:solidFill>
                  <a:srgbClr val="FA0050"/>
                </a:solidFill>
                <a:latin typeface="Arial"/>
                <a:ea typeface="Arial"/>
                <a:cs typeface="Arial"/>
                <a:sym typeface="Arial"/>
              </a:defRPr>
            </a:lvl2pPr>
            <a:lvl3pPr lvl="2" marR="0" rtl="0" algn="l">
              <a:lnSpc>
                <a:spcPct val="100000"/>
              </a:lnSpc>
              <a:spcBef>
                <a:spcPts val="0"/>
              </a:spcBef>
              <a:spcAft>
                <a:spcPts val="0"/>
              </a:spcAft>
              <a:buClr>
                <a:srgbClr val="FA0050"/>
              </a:buClr>
              <a:buSzPts val="1000"/>
              <a:buFont typeface="Arial"/>
              <a:buNone/>
              <a:defRPr b="0" i="0" sz="1000" u="none" cap="none" strike="noStrike">
                <a:solidFill>
                  <a:srgbClr val="FA0050"/>
                </a:solidFill>
                <a:latin typeface="Arial"/>
                <a:ea typeface="Arial"/>
                <a:cs typeface="Arial"/>
                <a:sym typeface="Arial"/>
              </a:defRPr>
            </a:lvl3pPr>
            <a:lvl4pPr lvl="3" marR="0" rtl="0" algn="l">
              <a:lnSpc>
                <a:spcPct val="100000"/>
              </a:lnSpc>
              <a:spcBef>
                <a:spcPts val="0"/>
              </a:spcBef>
              <a:spcAft>
                <a:spcPts val="0"/>
              </a:spcAft>
              <a:buClr>
                <a:srgbClr val="FA0050"/>
              </a:buClr>
              <a:buSzPts val="1000"/>
              <a:buFont typeface="Arial"/>
              <a:buNone/>
              <a:defRPr b="0" i="0" sz="1000" u="none" cap="none" strike="noStrike">
                <a:solidFill>
                  <a:srgbClr val="FA0050"/>
                </a:solidFill>
                <a:latin typeface="Arial"/>
                <a:ea typeface="Arial"/>
                <a:cs typeface="Arial"/>
                <a:sym typeface="Arial"/>
              </a:defRPr>
            </a:lvl4pPr>
            <a:lvl5pPr lvl="4" marR="0" rtl="0" algn="l">
              <a:lnSpc>
                <a:spcPct val="100000"/>
              </a:lnSpc>
              <a:spcBef>
                <a:spcPts val="0"/>
              </a:spcBef>
              <a:spcAft>
                <a:spcPts val="0"/>
              </a:spcAft>
              <a:buClr>
                <a:srgbClr val="FA0050"/>
              </a:buClr>
              <a:buSzPts val="1000"/>
              <a:buFont typeface="Arial"/>
              <a:buNone/>
              <a:defRPr b="0" i="0" sz="1000" u="none" cap="none" strike="noStrike">
                <a:solidFill>
                  <a:srgbClr val="FA0050"/>
                </a:solidFill>
                <a:latin typeface="Arial"/>
                <a:ea typeface="Arial"/>
                <a:cs typeface="Arial"/>
                <a:sym typeface="Arial"/>
              </a:defRPr>
            </a:lvl5pPr>
            <a:lvl6pPr lvl="5" marR="0" rtl="0" algn="l">
              <a:lnSpc>
                <a:spcPct val="100000"/>
              </a:lnSpc>
              <a:spcBef>
                <a:spcPts val="0"/>
              </a:spcBef>
              <a:spcAft>
                <a:spcPts val="0"/>
              </a:spcAft>
              <a:buClr>
                <a:srgbClr val="FA0050"/>
              </a:buClr>
              <a:buSzPts val="1000"/>
              <a:buFont typeface="Arial"/>
              <a:buNone/>
              <a:defRPr b="0" i="0" sz="1000" u="none" cap="none" strike="noStrike">
                <a:solidFill>
                  <a:srgbClr val="FA0050"/>
                </a:solidFill>
                <a:latin typeface="Arial"/>
                <a:ea typeface="Arial"/>
                <a:cs typeface="Arial"/>
                <a:sym typeface="Arial"/>
              </a:defRPr>
            </a:lvl6pPr>
            <a:lvl7pPr lvl="6" marR="0" rtl="0" algn="l">
              <a:lnSpc>
                <a:spcPct val="100000"/>
              </a:lnSpc>
              <a:spcBef>
                <a:spcPts val="0"/>
              </a:spcBef>
              <a:spcAft>
                <a:spcPts val="0"/>
              </a:spcAft>
              <a:buClr>
                <a:srgbClr val="FA0050"/>
              </a:buClr>
              <a:buSzPts val="1000"/>
              <a:buFont typeface="Arial"/>
              <a:buNone/>
              <a:defRPr b="0" i="0" sz="1000" u="none" cap="none" strike="noStrike">
                <a:solidFill>
                  <a:srgbClr val="FA0050"/>
                </a:solidFill>
                <a:latin typeface="Arial"/>
                <a:ea typeface="Arial"/>
                <a:cs typeface="Arial"/>
                <a:sym typeface="Arial"/>
              </a:defRPr>
            </a:lvl7pPr>
            <a:lvl8pPr lvl="7" marR="0" rtl="0" algn="l">
              <a:lnSpc>
                <a:spcPct val="100000"/>
              </a:lnSpc>
              <a:spcBef>
                <a:spcPts val="0"/>
              </a:spcBef>
              <a:spcAft>
                <a:spcPts val="0"/>
              </a:spcAft>
              <a:buClr>
                <a:srgbClr val="FA0050"/>
              </a:buClr>
              <a:buSzPts val="1000"/>
              <a:buFont typeface="Arial"/>
              <a:buNone/>
              <a:defRPr b="0" i="0" sz="1000" u="none" cap="none" strike="noStrike">
                <a:solidFill>
                  <a:srgbClr val="FA0050"/>
                </a:solidFill>
                <a:latin typeface="Arial"/>
                <a:ea typeface="Arial"/>
                <a:cs typeface="Arial"/>
                <a:sym typeface="Arial"/>
              </a:defRPr>
            </a:lvl8pPr>
            <a:lvl9pPr lvl="8" marR="0" rtl="0" algn="l">
              <a:lnSpc>
                <a:spcPct val="100000"/>
              </a:lnSpc>
              <a:spcBef>
                <a:spcPts val="0"/>
              </a:spcBef>
              <a:spcAft>
                <a:spcPts val="0"/>
              </a:spcAft>
              <a:buClr>
                <a:srgbClr val="FA0050"/>
              </a:buClr>
              <a:buSzPts val="1000"/>
              <a:buFont typeface="Arial"/>
              <a:buNone/>
              <a:defRPr b="0" i="0" sz="1000" u="none" cap="none" strike="noStrike">
                <a:solidFill>
                  <a:srgbClr val="FA0050"/>
                </a:solidFill>
                <a:latin typeface="Arial"/>
                <a:ea typeface="Arial"/>
                <a:cs typeface="Arial"/>
                <a:sym typeface="Arial"/>
              </a:defRPr>
            </a:lvl9pPr>
          </a:lstStyle>
          <a:p/>
        </p:txBody>
      </p:sp>
      <p:sp>
        <p:nvSpPr>
          <p:cNvPr id="258" name="Google Shape;258;p45"/>
          <p:cNvSpPr txBox="1"/>
          <p:nvPr>
            <p:ph idx="1" type="body"/>
          </p:nvPr>
        </p:nvSpPr>
        <p:spPr>
          <a:xfrm>
            <a:off x="862500" y="1321106"/>
            <a:ext cx="16450800" cy="2776800"/>
          </a:xfrm>
          <a:prstGeom prst="rect">
            <a:avLst/>
          </a:prstGeom>
          <a:noFill/>
          <a:ln>
            <a:noFill/>
          </a:ln>
        </p:spPr>
        <p:txBody>
          <a:bodyPr anchorCtr="0" anchor="t" bIns="68550" lIns="68550" spcFirstLastPara="1" rIns="68550" wrap="square" tIns="68550">
            <a:noAutofit/>
          </a:bodyPr>
          <a:lstStyle>
            <a:lvl1pPr indent="-368300" lvl="0" marL="457200" marR="0" rtl="0" algn="l">
              <a:lnSpc>
                <a:spcPct val="100000"/>
              </a:lnSpc>
              <a:spcBef>
                <a:spcPts val="0"/>
              </a:spcBef>
              <a:spcAft>
                <a:spcPts val="0"/>
              </a:spcAft>
              <a:buClr>
                <a:srgbClr val="FA0050"/>
              </a:buClr>
              <a:buSzPts val="2200"/>
              <a:buFont typeface="Lato"/>
              <a:buChar char="●"/>
              <a:defRPr b="0" i="0" sz="2200" u="none" cap="none" strike="noStrike">
                <a:solidFill>
                  <a:srgbClr val="FA0050"/>
                </a:solidFill>
                <a:latin typeface="Lato"/>
                <a:ea typeface="Lato"/>
                <a:cs typeface="Lato"/>
                <a:sym typeface="Lato"/>
              </a:defRPr>
            </a:lvl1pPr>
            <a:lvl2pPr indent="-368300" lvl="1" marL="914400" marR="0" rtl="0" algn="l">
              <a:lnSpc>
                <a:spcPct val="100000"/>
              </a:lnSpc>
              <a:spcBef>
                <a:spcPts val="0"/>
              </a:spcBef>
              <a:spcAft>
                <a:spcPts val="0"/>
              </a:spcAft>
              <a:buClr>
                <a:srgbClr val="FA0050"/>
              </a:buClr>
              <a:buSzPts val="2200"/>
              <a:buFont typeface="Lato"/>
              <a:buChar char="○"/>
              <a:defRPr b="0" i="0" sz="2200" u="none" cap="none" strike="noStrike">
                <a:solidFill>
                  <a:srgbClr val="FA0050"/>
                </a:solidFill>
                <a:latin typeface="Lato"/>
                <a:ea typeface="Lato"/>
                <a:cs typeface="Lato"/>
                <a:sym typeface="Lato"/>
              </a:defRPr>
            </a:lvl2pPr>
            <a:lvl3pPr indent="-368300" lvl="2" marL="1371600" marR="0" rtl="0" algn="l">
              <a:lnSpc>
                <a:spcPct val="100000"/>
              </a:lnSpc>
              <a:spcBef>
                <a:spcPts val="0"/>
              </a:spcBef>
              <a:spcAft>
                <a:spcPts val="0"/>
              </a:spcAft>
              <a:buClr>
                <a:srgbClr val="FA0050"/>
              </a:buClr>
              <a:buSzPts val="2200"/>
              <a:buFont typeface="Lato"/>
              <a:buChar char="■"/>
              <a:defRPr b="0" i="0" sz="2200" u="none" cap="none" strike="noStrike">
                <a:solidFill>
                  <a:srgbClr val="FA0050"/>
                </a:solidFill>
                <a:latin typeface="Lato"/>
                <a:ea typeface="Lato"/>
                <a:cs typeface="Lato"/>
                <a:sym typeface="Lato"/>
              </a:defRPr>
            </a:lvl3pPr>
            <a:lvl4pPr indent="-368300" lvl="3" marL="1828800" marR="0" rtl="0" algn="l">
              <a:lnSpc>
                <a:spcPct val="100000"/>
              </a:lnSpc>
              <a:spcBef>
                <a:spcPts val="0"/>
              </a:spcBef>
              <a:spcAft>
                <a:spcPts val="0"/>
              </a:spcAft>
              <a:buClr>
                <a:srgbClr val="FA0050"/>
              </a:buClr>
              <a:buSzPts val="2200"/>
              <a:buFont typeface="Lato"/>
              <a:buChar char="●"/>
              <a:defRPr b="0" i="0" sz="2200" u="none" cap="none" strike="noStrike">
                <a:solidFill>
                  <a:srgbClr val="FA0050"/>
                </a:solidFill>
                <a:latin typeface="Lato"/>
                <a:ea typeface="Lato"/>
                <a:cs typeface="Lato"/>
                <a:sym typeface="Lato"/>
              </a:defRPr>
            </a:lvl4pPr>
            <a:lvl5pPr indent="-368300" lvl="4" marL="2286000" marR="0" rtl="0" algn="l">
              <a:lnSpc>
                <a:spcPct val="100000"/>
              </a:lnSpc>
              <a:spcBef>
                <a:spcPts val="0"/>
              </a:spcBef>
              <a:spcAft>
                <a:spcPts val="0"/>
              </a:spcAft>
              <a:buClr>
                <a:srgbClr val="FA0050"/>
              </a:buClr>
              <a:buSzPts val="2200"/>
              <a:buFont typeface="Lato"/>
              <a:buChar char="○"/>
              <a:defRPr b="0" i="0" sz="2200" u="none" cap="none" strike="noStrike">
                <a:solidFill>
                  <a:srgbClr val="FA0050"/>
                </a:solidFill>
                <a:latin typeface="Lato"/>
                <a:ea typeface="Lato"/>
                <a:cs typeface="Lato"/>
                <a:sym typeface="Lato"/>
              </a:defRPr>
            </a:lvl5pPr>
            <a:lvl6pPr indent="-368300" lvl="5" marL="2743200" marR="0" rtl="0" algn="l">
              <a:lnSpc>
                <a:spcPct val="100000"/>
              </a:lnSpc>
              <a:spcBef>
                <a:spcPts val="0"/>
              </a:spcBef>
              <a:spcAft>
                <a:spcPts val="0"/>
              </a:spcAft>
              <a:buClr>
                <a:srgbClr val="FA0050"/>
              </a:buClr>
              <a:buSzPts val="2200"/>
              <a:buFont typeface="Lato"/>
              <a:buChar char="■"/>
              <a:defRPr b="0" i="0" sz="2200" u="none" cap="none" strike="noStrike">
                <a:solidFill>
                  <a:srgbClr val="FA0050"/>
                </a:solidFill>
                <a:latin typeface="Lato"/>
                <a:ea typeface="Lato"/>
                <a:cs typeface="Lato"/>
                <a:sym typeface="Lato"/>
              </a:defRPr>
            </a:lvl6pPr>
            <a:lvl7pPr indent="-368300" lvl="6" marL="3200400" marR="0" rtl="0" algn="l">
              <a:lnSpc>
                <a:spcPct val="100000"/>
              </a:lnSpc>
              <a:spcBef>
                <a:spcPts val="0"/>
              </a:spcBef>
              <a:spcAft>
                <a:spcPts val="0"/>
              </a:spcAft>
              <a:buClr>
                <a:srgbClr val="FA0050"/>
              </a:buClr>
              <a:buSzPts val="2200"/>
              <a:buFont typeface="Lato"/>
              <a:buChar char="●"/>
              <a:defRPr b="0" i="0" sz="2200" u="none" cap="none" strike="noStrike">
                <a:solidFill>
                  <a:srgbClr val="FA0050"/>
                </a:solidFill>
                <a:latin typeface="Lato"/>
                <a:ea typeface="Lato"/>
                <a:cs typeface="Lato"/>
                <a:sym typeface="Lato"/>
              </a:defRPr>
            </a:lvl7pPr>
            <a:lvl8pPr indent="-368300" lvl="7" marL="3657600" marR="0" rtl="0" algn="l">
              <a:lnSpc>
                <a:spcPct val="100000"/>
              </a:lnSpc>
              <a:spcBef>
                <a:spcPts val="0"/>
              </a:spcBef>
              <a:spcAft>
                <a:spcPts val="0"/>
              </a:spcAft>
              <a:buClr>
                <a:srgbClr val="FA0050"/>
              </a:buClr>
              <a:buSzPts val="2200"/>
              <a:buFont typeface="Lato"/>
              <a:buChar char="○"/>
              <a:defRPr b="0" i="0" sz="2200" u="none" cap="none" strike="noStrike">
                <a:solidFill>
                  <a:srgbClr val="FA0050"/>
                </a:solidFill>
                <a:latin typeface="Lato"/>
                <a:ea typeface="Lato"/>
                <a:cs typeface="Lato"/>
                <a:sym typeface="Lato"/>
              </a:defRPr>
            </a:lvl8pPr>
            <a:lvl9pPr indent="-368300" lvl="8" marL="4114800" marR="0" rtl="0" algn="l">
              <a:lnSpc>
                <a:spcPct val="100000"/>
              </a:lnSpc>
              <a:spcBef>
                <a:spcPts val="0"/>
              </a:spcBef>
              <a:spcAft>
                <a:spcPts val="0"/>
              </a:spcAft>
              <a:buClr>
                <a:srgbClr val="FA0050"/>
              </a:buClr>
              <a:buSzPts val="2200"/>
              <a:buFont typeface="Lato"/>
              <a:buChar char="■"/>
              <a:defRPr b="0" i="0" sz="2200" u="none" cap="none" strike="noStrike">
                <a:solidFill>
                  <a:srgbClr val="FA0050"/>
                </a:solidFill>
                <a:latin typeface="Lato"/>
                <a:ea typeface="Lato"/>
                <a:cs typeface="Lato"/>
                <a:sym typeface="La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6">
  <p:cSld name="TITLE_9">
    <p:spTree>
      <p:nvGrpSpPr>
        <p:cNvPr id="259" name="Shape 259"/>
        <p:cNvGrpSpPr/>
        <p:nvPr/>
      </p:nvGrpSpPr>
      <p:grpSpPr>
        <a:xfrm>
          <a:off x="0" y="0"/>
          <a:ext cx="0" cy="0"/>
          <a:chOff x="0" y="0"/>
          <a:chExt cx="0" cy="0"/>
        </a:xfrm>
      </p:grpSpPr>
      <p:sp>
        <p:nvSpPr>
          <p:cNvPr id="260" name="Google Shape;260;p4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AGE 2 1">
  <p:cSld name="Título y viñetas_2_1">
    <p:spTree>
      <p:nvGrpSpPr>
        <p:cNvPr id="261" name="Shape 261"/>
        <p:cNvGrpSpPr/>
        <p:nvPr/>
      </p:nvGrpSpPr>
      <p:grpSpPr>
        <a:xfrm>
          <a:off x="0" y="0"/>
          <a:ext cx="0" cy="0"/>
          <a:chOff x="0" y="0"/>
          <a:chExt cx="0" cy="0"/>
        </a:xfrm>
      </p:grpSpPr>
      <p:sp>
        <p:nvSpPr>
          <p:cNvPr id="262" name="Google Shape;262;p47"/>
          <p:cNvSpPr txBox="1"/>
          <p:nvPr>
            <p:ph type="title"/>
          </p:nvPr>
        </p:nvSpPr>
        <p:spPr>
          <a:xfrm>
            <a:off x="603413" y="330638"/>
            <a:ext cx="8898600" cy="1683000"/>
          </a:xfrm>
          <a:prstGeom prst="rect">
            <a:avLst/>
          </a:prstGeom>
        </p:spPr>
        <p:txBody>
          <a:bodyPr anchorCtr="0" anchor="t" bIns="68550" lIns="68550" spcFirstLastPara="1" rIns="68550" wrap="square" tIns="68550">
            <a:noAutofit/>
          </a:bodyPr>
          <a:lstStyle>
            <a:lvl1pPr lvl="0" rtl="0">
              <a:spcBef>
                <a:spcPts val="0"/>
              </a:spcBef>
              <a:spcAft>
                <a:spcPts val="0"/>
              </a:spcAft>
              <a:buClr>
                <a:srgbClr val="FA0050"/>
              </a:buClr>
              <a:buSzPts val="4600"/>
              <a:buFont typeface="Lato Black"/>
              <a:buNone/>
              <a:defRPr sz="4600">
                <a:solidFill>
                  <a:srgbClr val="FA0050"/>
                </a:solidFill>
                <a:latin typeface="Lato Black"/>
                <a:ea typeface="Lato Black"/>
                <a:cs typeface="Lato Black"/>
                <a:sym typeface="Lato Black"/>
              </a:defRPr>
            </a:lvl1pPr>
            <a:lvl2pPr lvl="1" rtl="0">
              <a:spcBef>
                <a:spcPts val="0"/>
              </a:spcBef>
              <a:spcAft>
                <a:spcPts val="0"/>
              </a:spcAft>
              <a:buClr>
                <a:srgbClr val="FA0050"/>
              </a:buClr>
              <a:buSzPts val="1000"/>
              <a:buNone/>
              <a:defRPr sz="1000">
                <a:solidFill>
                  <a:srgbClr val="FA0050"/>
                </a:solidFill>
              </a:defRPr>
            </a:lvl2pPr>
            <a:lvl3pPr lvl="2" rtl="0">
              <a:spcBef>
                <a:spcPts val="0"/>
              </a:spcBef>
              <a:spcAft>
                <a:spcPts val="0"/>
              </a:spcAft>
              <a:buClr>
                <a:srgbClr val="FA0050"/>
              </a:buClr>
              <a:buSzPts val="1000"/>
              <a:buNone/>
              <a:defRPr sz="1000">
                <a:solidFill>
                  <a:srgbClr val="FA0050"/>
                </a:solidFill>
              </a:defRPr>
            </a:lvl3pPr>
            <a:lvl4pPr lvl="3" rtl="0">
              <a:spcBef>
                <a:spcPts val="0"/>
              </a:spcBef>
              <a:spcAft>
                <a:spcPts val="0"/>
              </a:spcAft>
              <a:buClr>
                <a:srgbClr val="FA0050"/>
              </a:buClr>
              <a:buSzPts val="1000"/>
              <a:buNone/>
              <a:defRPr sz="1000">
                <a:solidFill>
                  <a:srgbClr val="FA0050"/>
                </a:solidFill>
              </a:defRPr>
            </a:lvl4pPr>
            <a:lvl5pPr lvl="4" rtl="0">
              <a:spcBef>
                <a:spcPts val="0"/>
              </a:spcBef>
              <a:spcAft>
                <a:spcPts val="0"/>
              </a:spcAft>
              <a:buClr>
                <a:srgbClr val="FA0050"/>
              </a:buClr>
              <a:buSzPts val="1000"/>
              <a:buNone/>
              <a:defRPr sz="1000">
                <a:solidFill>
                  <a:srgbClr val="FA0050"/>
                </a:solidFill>
              </a:defRPr>
            </a:lvl5pPr>
            <a:lvl6pPr lvl="5" rtl="0">
              <a:spcBef>
                <a:spcPts val="0"/>
              </a:spcBef>
              <a:spcAft>
                <a:spcPts val="0"/>
              </a:spcAft>
              <a:buClr>
                <a:srgbClr val="FA0050"/>
              </a:buClr>
              <a:buSzPts val="1000"/>
              <a:buNone/>
              <a:defRPr sz="1000">
                <a:solidFill>
                  <a:srgbClr val="FA0050"/>
                </a:solidFill>
              </a:defRPr>
            </a:lvl6pPr>
            <a:lvl7pPr lvl="6" rtl="0">
              <a:spcBef>
                <a:spcPts val="0"/>
              </a:spcBef>
              <a:spcAft>
                <a:spcPts val="0"/>
              </a:spcAft>
              <a:buClr>
                <a:srgbClr val="FA0050"/>
              </a:buClr>
              <a:buSzPts val="1000"/>
              <a:buNone/>
              <a:defRPr sz="1000">
                <a:solidFill>
                  <a:srgbClr val="FA0050"/>
                </a:solidFill>
              </a:defRPr>
            </a:lvl7pPr>
            <a:lvl8pPr lvl="7" rtl="0">
              <a:spcBef>
                <a:spcPts val="0"/>
              </a:spcBef>
              <a:spcAft>
                <a:spcPts val="0"/>
              </a:spcAft>
              <a:buClr>
                <a:srgbClr val="FA0050"/>
              </a:buClr>
              <a:buSzPts val="1000"/>
              <a:buNone/>
              <a:defRPr sz="1000">
                <a:solidFill>
                  <a:srgbClr val="FA0050"/>
                </a:solidFill>
              </a:defRPr>
            </a:lvl8pPr>
            <a:lvl9pPr lvl="8" rtl="0">
              <a:spcBef>
                <a:spcPts val="0"/>
              </a:spcBef>
              <a:spcAft>
                <a:spcPts val="0"/>
              </a:spcAft>
              <a:buClr>
                <a:srgbClr val="FA0050"/>
              </a:buClr>
              <a:buSzPts val="1000"/>
              <a:buNone/>
              <a:defRPr sz="1000">
                <a:solidFill>
                  <a:srgbClr val="FA0050"/>
                </a:solidFill>
              </a:defRPr>
            </a:lvl9pPr>
          </a:lstStyle>
          <a:p/>
        </p:txBody>
      </p:sp>
      <p:sp>
        <p:nvSpPr>
          <p:cNvPr id="263" name="Google Shape;263;p47"/>
          <p:cNvSpPr txBox="1"/>
          <p:nvPr>
            <p:ph idx="1" type="body"/>
          </p:nvPr>
        </p:nvSpPr>
        <p:spPr>
          <a:xfrm>
            <a:off x="862500" y="1321106"/>
            <a:ext cx="16450800" cy="2776800"/>
          </a:xfrm>
          <a:prstGeom prst="rect">
            <a:avLst/>
          </a:prstGeom>
        </p:spPr>
        <p:txBody>
          <a:bodyPr anchorCtr="0" anchor="t" bIns="68550" lIns="68550" spcFirstLastPara="1" rIns="68550" wrap="square" tIns="68550">
            <a:noAutofit/>
          </a:bodyPr>
          <a:lstStyle>
            <a:lvl1pPr indent="-368300" lvl="0" marL="457200" rtl="0">
              <a:spcBef>
                <a:spcPts val="0"/>
              </a:spcBef>
              <a:spcAft>
                <a:spcPts val="0"/>
              </a:spcAft>
              <a:buClr>
                <a:srgbClr val="FA0050"/>
              </a:buClr>
              <a:buSzPts val="2200"/>
              <a:buFont typeface="Lato"/>
              <a:buChar char="●"/>
              <a:defRPr sz="2200">
                <a:solidFill>
                  <a:srgbClr val="FA0050"/>
                </a:solidFill>
                <a:latin typeface="Lato"/>
                <a:ea typeface="Lato"/>
                <a:cs typeface="Lato"/>
                <a:sym typeface="Lato"/>
              </a:defRPr>
            </a:lvl1pPr>
            <a:lvl2pPr indent="-368300" lvl="1" marL="914400" rtl="0">
              <a:spcBef>
                <a:spcPts val="2000"/>
              </a:spcBef>
              <a:spcAft>
                <a:spcPts val="0"/>
              </a:spcAft>
              <a:buClr>
                <a:srgbClr val="FA0050"/>
              </a:buClr>
              <a:buSzPts val="2200"/>
              <a:buFont typeface="Lato"/>
              <a:buChar char="○"/>
              <a:defRPr sz="2200">
                <a:solidFill>
                  <a:srgbClr val="FA0050"/>
                </a:solidFill>
                <a:latin typeface="Lato"/>
                <a:ea typeface="Lato"/>
                <a:cs typeface="Lato"/>
                <a:sym typeface="Lato"/>
              </a:defRPr>
            </a:lvl2pPr>
            <a:lvl3pPr indent="-368300" lvl="2" marL="1371600" rtl="0">
              <a:spcBef>
                <a:spcPts val="2000"/>
              </a:spcBef>
              <a:spcAft>
                <a:spcPts val="0"/>
              </a:spcAft>
              <a:buClr>
                <a:srgbClr val="FA0050"/>
              </a:buClr>
              <a:buSzPts val="2200"/>
              <a:buFont typeface="Lato"/>
              <a:buChar char="■"/>
              <a:defRPr sz="2200">
                <a:solidFill>
                  <a:srgbClr val="FA0050"/>
                </a:solidFill>
                <a:latin typeface="Lato"/>
                <a:ea typeface="Lato"/>
                <a:cs typeface="Lato"/>
                <a:sym typeface="Lato"/>
              </a:defRPr>
            </a:lvl3pPr>
            <a:lvl4pPr indent="-368300" lvl="3" marL="1828800" rtl="0">
              <a:spcBef>
                <a:spcPts val="2000"/>
              </a:spcBef>
              <a:spcAft>
                <a:spcPts val="0"/>
              </a:spcAft>
              <a:buClr>
                <a:srgbClr val="FA0050"/>
              </a:buClr>
              <a:buSzPts val="2200"/>
              <a:buFont typeface="Lato"/>
              <a:buChar char="●"/>
              <a:defRPr sz="2200">
                <a:solidFill>
                  <a:srgbClr val="FA0050"/>
                </a:solidFill>
                <a:latin typeface="Lato"/>
                <a:ea typeface="Lato"/>
                <a:cs typeface="Lato"/>
                <a:sym typeface="Lato"/>
              </a:defRPr>
            </a:lvl4pPr>
            <a:lvl5pPr indent="-368300" lvl="4" marL="2286000" rtl="0">
              <a:spcBef>
                <a:spcPts val="2000"/>
              </a:spcBef>
              <a:spcAft>
                <a:spcPts val="0"/>
              </a:spcAft>
              <a:buClr>
                <a:srgbClr val="FA0050"/>
              </a:buClr>
              <a:buSzPts val="2200"/>
              <a:buFont typeface="Lato"/>
              <a:buChar char="○"/>
              <a:defRPr sz="2200">
                <a:solidFill>
                  <a:srgbClr val="FA0050"/>
                </a:solidFill>
                <a:latin typeface="Lato"/>
                <a:ea typeface="Lato"/>
                <a:cs typeface="Lato"/>
                <a:sym typeface="Lato"/>
              </a:defRPr>
            </a:lvl5pPr>
            <a:lvl6pPr indent="-368300" lvl="5" marL="2743200" rtl="0">
              <a:spcBef>
                <a:spcPts val="2000"/>
              </a:spcBef>
              <a:spcAft>
                <a:spcPts val="0"/>
              </a:spcAft>
              <a:buClr>
                <a:srgbClr val="FA0050"/>
              </a:buClr>
              <a:buSzPts val="2200"/>
              <a:buFont typeface="Lato"/>
              <a:buChar char="■"/>
              <a:defRPr sz="2200">
                <a:solidFill>
                  <a:srgbClr val="FA0050"/>
                </a:solidFill>
                <a:latin typeface="Lato"/>
                <a:ea typeface="Lato"/>
                <a:cs typeface="Lato"/>
                <a:sym typeface="Lato"/>
              </a:defRPr>
            </a:lvl6pPr>
            <a:lvl7pPr indent="-368300" lvl="6" marL="3200400" rtl="0">
              <a:spcBef>
                <a:spcPts val="2000"/>
              </a:spcBef>
              <a:spcAft>
                <a:spcPts val="0"/>
              </a:spcAft>
              <a:buClr>
                <a:srgbClr val="FA0050"/>
              </a:buClr>
              <a:buSzPts val="2200"/>
              <a:buFont typeface="Lato"/>
              <a:buChar char="●"/>
              <a:defRPr sz="2200">
                <a:solidFill>
                  <a:srgbClr val="FA0050"/>
                </a:solidFill>
                <a:latin typeface="Lato"/>
                <a:ea typeface="Lato"/>
                <a:cs typeface="Lato"/>
                <a:sym typeface="Lato"/>
              </a:defRPr>
            </a:lvl7pPr>
            <a:lvl8pPr indent="-368300" lvl="7" marL="3657600" rtl="0">
              <a:spcBef>
                <a:spcPts val="2000"/>
              </a:spcBef>
              <a:spcAft>
                <a:spcPts val="0"/>
              </a:spcAft>
              <a:buClr>
                <a:srgbClr val="FA0050"/>
              </a:buClr>
              <a:buSzPts val="2200"/>
              <a:buFont typeface="Lato"/>
              <a:buChar char="○"/>
              <a:defRPr sz="2200">
                <a:solidFill>
                  <a:srgbClr val="FA0050"/>
                </a:solidFill>
                <a:latin typeface="Lato"/>
                <a:ea typeface="Lato"/>
                <a:cs typeface="Lato"/>
                <a:sym typeface="Lato"/>
              </a:defRPr>
            </a:lvl8pPr>
            <a:lvl9pPr indent="-368300" lvl="8" marL="4114800" rtl="0">
              <a:spcBef>
                <a:spcPts val="2000"/>
              </a:spcBef>
              <a:spcAft>
                <a:spcPts val="2000"/>
              </a:spcAft>
              <a:buClr>
                <a:srgbClr val="FA0050"/>
              </a:buClr>
              <a:buSzPts val="2200"/>
              <a:buFont typeface="Lato"/>
              <a:buChar char="■"/>
              <a:defRPr sz="2200">
                <a:solidFill>
                  <a:srgbClr val="FA0050"/>
                </a:solidFill>
                <a:latin typeface="Lato"/>
                <a:ea typeface="Lato"/>
                <a:cs typeface="Lato"/>
                <a:sym typeface="La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Diseño personalizado">
  <p:cSld name="20_Diseño personalizado">
    <p:spTree>
      <p:nvGrpSpPr>
        <p:cNvPr id="264" name="Shape 264"/>
        <p:cNvGrpSpPr/>
        <p:nvPr/>
      </p:nvGrpSpPr>
      <p:grpSpPr>
        <a:xfrm>
          <a:off x="0" y="0"/>
          <a:ext cx="0" cy="0"/>
          <a:chOff x="0" y="0"/>
          <a:chExt cx="0" cy="0"/>
        </a:xfrm>
      </p:grpSpPr>
      <p:sp>
        <p:nvSpPr>
          <p:cNvPr id="265" name="Google Shape;265;p48"/>
          <p:cNvSpPr txBox="1"/>
          <p:nvPr>
            <p:ph type="title"/>
          </p:nvPr>
        </p:nvSpPr>
        <p:spPr>
          <a:xfrm>
            <a:off x="557215" y="633415"/>
            <a:ext cx="13902000" cy="5808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SzPts val="2200"/>
              <a:buNone/>
              <a:defRPr b="0" i="0" sz="4800" u="none" cap="none" strike="noStrike">
                <a:solidFill>
                  <a:srgbClr val="000000"/>
                </a:solidFill>
                <a:latin typeface="Fira Sans ExtraBold"/>
                <a:ea typeface="Fira Sans ExtraBold"/>
                <a:cs typeface="Fira Sans ExtraBold"/>
                <a:sym typeface="Fira Sans ExtraBold"/>
              </a:defRPr>
            </a:lvl1pPr>
            <a:lvl2pPr lvl="1" marR="0" rtl="0" algn="l">
              <a:lnSpc>
                <a:spcPct val="100000"/>
              </a:lnSpc>
              <a:spcBef>
                <a:spcPts val="0"/>
              </a:spcBef>
              <a:spcAft>
                <a:spcPts val="0"/>
              </a:spcAft>
              <a:buSzPts val="2200"/>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2200"/>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2200"/>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2200"/>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2200"/>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2200"/>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2200"/>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2200"/>
              <a:buNone/>
              <a:defRPr b="0" i="0" sz="28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35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AGE 1">
  <p:cSld name="Título y viñetas_1">
    <p:spTree>
      <p:nvGrpSpPr>
        <p:cNvPr id="266" name="Shape 266"/>
        <p:cNvGrpSpPr/>
        <p:nvPr/>
      </p:nvGrpSpPr>
      <p:grpSpPr>
        <a:xfrm>
          <a:off x="0" y="0"/>
          <a:ext cx="0" cy="0"/>
          <a:chOff x="0" y="0"/>
          <a:chExt cx="0" cy="0"/>
        </a:xfrm>
      </p:grpSpPr>
      <p:pic>
        <p:nvPicPr>
          <p:cNvPr descr="03_Hojas-Internas.jpg" id="267" name="Google Shape;267;p49"/>
          <p:cNvPicPr preferRelativeResize="0"/>
          <p:nvPr/>
        </p:nvPicPr>
        <p:blipFill rotWithShape="1">
          <a:blip r:embed="rId2">
            <a:alphaModFix/>
          </a:blip>
          <a:srcRect b="0" l="0" r="0" t="0"/>
          <a:stretch/>
        </p:blipFill>
        <p:spPr>
          <a:xfrm>
            <a:off x="0" y="0"/>
            <a:ext cx="18288000" cy="10287000"/>
          </a:xfrm>
          <a:prstGeom prst="rect">
            <a:avLst/>
          </a:prstGeom>
          <a:noFill/>
          <a:ln>
            <a:noFill/>
          </a:ln>
        </p:spPr>
      </p:pic>
      <p:sp>
        <p:nvSpPr>
          <p:cNvPr id="268" name="Google Shape;268;p49"/>
          <p:cNvSpPr txBox="1"/>
          <p:nvPr>
            <p:ph idx="1" type="subTitle"/>
          </p:nvPr>
        </p:nvSpPr>
        <p:spPr>
          <a:xfrm>
            <a:off x="763294" y="982800"/>
            <a:ext cx="7173600" cy="378600"/>
          </a:xfrm>
          <a:prstGeom prst="rect">
            <a:avLst/>
          </a:prstGeom>
          <a:noFill/>
          <a:ln>
            <a:noFill/>
          </a:ln>
        </p:spPr>
        <p:txBody>
          <a:bodyPr anchorCtr="0" anchor="t" bIns="68550" lIns="68550" spcFirstLastPara="1" rIns="68550" wrap="square" tIns="68550">
            <a:noAutofit/>
          </a:bodyPr>
          <a:lstStyle>
            <a:lvl1pPr lvl="0" marR="0" rtl="0" algn="l">
              <a:lnSpc>
                <a:spcPct val="100000"/>
              </a:lnSpc>
              <a:spcBef>
                <a:spcPts val="0"/>
              </a:spcBef>
              <a:spcAft>
                <a:spcPts val="0"/>
              </a:spcAft>
              <a:buClr>
                <a:schemeClr val="lt1"/>
              </a:buClr>
              <a:buSzPts val="2800"/>
              <a:buFont typeface="Lato Light"/>
              <a:buNone/>
              <a:defRPr b="0" i="0" sz="2800" u="none" cap="none" strike="noStrike">
                <a:solidFill>
                  <a:schemeClr val="lt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9pPr>
          </a:lstStyle>
          <a:p/>
        </p:txBody>
      </p:sp>
      <p:sp>
        <p:nvSpPr>
          <p:cNvPr id="269" name="Google Shape;269;p49"/>
          <p:cNvSpPr txBox="1"/>
          <p:nvPr>
            <p:ph type="title"/>
          </p:nvPr>
        </p:nvSpPr>
        <p:spPr>
          <a:xfrm>
            <a:off x="603413" y="330638"/>
            <a:ext cx="8898600" cy="1683000"/>
          </a:xfrm>
          <a:prstGeom prst="rect">
            <a:avLst/>
          </a:prstGeom>
          <a:noFill/>
          <a:ln>
            <a:noFill/>
          </a:ln>
        </p:spPr>
        <p:txBody>
          <a:bodyPr anchorCtr="0" anchor="t" bIns="68550" lIns="68550" spcFirstLastPara="1" rIns="68550" wrap="square" tIns="68550">
            <a:noAutofit/>
          </a:bodyPr>
          <a:lstStyle>
            <a:lvl1pPr lvl="0" marR="0" rtl="0" algn="l">
              <a:lnSpc>
                <a:spcPct val="100000"/>
              </a:lnSpc>
              <a:spcBef>
                <a:spcPts val="0"/>
              </a:spcBef>
              <a:spcAft>
                <a:spcPts val="0"/>
              </a:spcAft>
              <a:buClr>
                <a:schemeClr val="lt1"/>
              </a:buClr>
              <a:buSzPts val="4600"/>
              <a:buFont typeface="Lato Black"/>
              <a:buNone/>
              <a:defRPr b="0" i="0" sz="4600" u="none" cap="none" strike="noStrike">
                <a:solidFill>
                  <a:schemeClr val="lt1"/>
                </a:solidFill>
                <a:latin typeface="Lato Black"/>
                <a:ea typeface="Lato Black"/>
                <a:cs typeface="Lato Black"/>
                <a:sym typeface="Lato Black"/>
              </a:defRPr>
            </a:lvl1pPr>
            <a:lvl2pPr lvl="1"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AGE 3">
  <p:cSld name="Título y viñetas_3">
    <p:spTree>
      <p:nvGrpSpPr>
        <p:cNvPr id="270" name="Shape 270"/>
        <p:cNvGrpSpPr/>
        <p:nvPr/>
      </p:nvGrpSpPr>
      <p:grpSpPr>
        <a:xfrm>
          <a:off x="0" y="0"/>
          <a:ext cx="0" cy="0"/>
          <a:chOff x="0" y="0"/>
          <a:chExt cx="0" cy="0"/>
        </a:xfrm>
      </p:grpSpPr>
      <p:pic>
        <p:nvPicPr>
          <p:cNvPr descr="03_Hojas-Internas.jpg" id="271" name="Google Shape;271;p50"/>
          <p:cNvPicPr preferRelativeResize="0"/>
          <p:nvPr/>
        </p:nvPicPr>
        <p:blipFill rotWithShape="1">
          <a:blip r:embed="rId2">
            <a:alphaModFix/>
          </a:blip>
          <a:srcRect b="0" l="0" r="0" t="0"/>
          <a:stretch/>
        </p:blipFill>
        <p:spPr>
          <a:xfrm>
            <a:off x="0" y="0"/>
            <a:ext cx="18288000" cy="10287000"/>
          </a:xfrm>
          <a:prstGeom prst="rect">
            <a:avLst/>
          </a:prstGeom>
          <a:noFill/>
          <a:ln>
            <a:noFill/>
          </a:ln>
        </p:spPr>
      </p:pic>
      <p:sp>
        <p:nvSpPr>
          <p:cNvPr id="272" name="Google Shape;272;p50"/>
          <p:cNvSpPr txBox="1"/>
          <p:nvPr>
            <p:ph type="title"/>
          </p:nvPr>
        </p:nvSpPr>
        <p:spPr>
          <a:xfrm>
            <a:off x="603413" y="330638"/>
            <a:ext cx="8898600" cy="1683000"/>
          </a:xfrm>
          <a:prstGeom prst="rect">
            <a:avLst/>
          </a:prstGeom>
          <a:noFill/>
          <a:ln>
            <a:noFill/>
          </a:ln>
        </p:spPr>
        <p:txBody>
          <a:bodyPr anchorCtr="0" anchor="t" bIns="68550" lIns="68550" spcFirstLastPara="1" rIns="68550" wrap="square" tIns="68550">
            <a:noAutofit/>
          </a:bodyPr>
          <a:lstStyle>
            <a:lvl1pPr lvl="0" marR="0" rtl="0" algn="l">
              <a:lnSpc>
                <a:spcPct val="100000"/>
              </a:lnSpc>
              <a:spcBef>
                <a:spcPts val="0"/>
              </a:spcBef>
              <a:spcAft>
                <a:spcPts val="0"/>
              </a:spcAft>
              <a:buClr>
                <a:schemeClr val="lt1"/>
              </a:buClr>
              <a:buSzPts val="4600"/>
              <a:buFont typeface="Lato Black"/>
              <a:buNone/>
              <a:defRPr b="0" i="0" sz="4600" u="none" cap="none" strike="noStrike">
                <a:solidFill>
                  <a:schemeClr val="lt1"/>
                </a:solidFill>
                <a:latin typeface="Lato Black"/>
                <a:ea typeface="Lato Black"/>
                <a:cs typeface="Lato Black"/>
                <a:sym typeface="Lato Black"/>
              </a:defRPr>
            </a:lvl1pPr>
            <a:lvl2pPr lvl="1"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9pPr>
          </a:lstStyle>
          <a:p/>
        </p:txBody>
      </p:sp>
      <p:sp>
        <p:nvSpPr>
          <p:cNvPr id="273" name="Google Shape;273;p50"/>
          <p:cNvSpPr txBox="1"/>
          <p:nvPr>
            <p:ph idx="1" type="body"/>
          </p:nvPr>
        </p:nvSpPr>
        <p:spPr>
          <a:xfrm>
            <a:off x="862500" y="1321106"/>
            <a:ext cx="16450800" cy="2776800"/>
          </a:xfrm>
          <a:prstGeom prst="rect">
            <a:avLst/>
          </a:prstGeom>
          <a:noFill/>
          <a:ln>
            <a:noFill/>
          </a:ln>
        </p:spPr>
        <p:txBody>
          <a:bodyPr anchorCtr="0" anchor="t" bIns="68550" lIns="68550" spcFirstLastPara="1" rIns="68550" wrap="square" tIns="68550">
            <a:noAutofit/>
          </a:bodyPr>
          <a:lstStyle>
            <a:lvl1pPr indent="-368300" lvl="0" marL="457200" marR="0" rtl="0" algn="l">
              <a:lnSpc>
                <a:spcPct val="100000"/>
              </a:lnSpc>
              <a:spcBef>
                <a:spcPts val="0"/>
              </a:spcBef>
              <a:spcAft>
                <a:spcPts val="0"/>
              </a:spcAft>
              <a:buClr>
                <a:schemeClr val="lt1"/>
              </a:buClr>
              <a:buSzPts val="2200"/>
              <a:buFont typeface="Lato"/>
              <a:buChar char="●"/>
              <a:defRPr b="0" i="0" sz="2200" u="none" cap="none" strike="noStrike">
                <a:solidFill>
                  <a:schemeClr val="lt1"/>
                </a:solidFill>
                <a:latin typeface="Lato"/>
                <a:ea typeface="Lato"/>
                <a:cs typeface="Lato"/>
                <a:sym typeface="Lato"/>
              </a:defRPr>
            </a:lvl1pPr>
            <a:lvl2pPr indent="-368300" lvl="1" marL="914400" marR="0" rtl="0" algn="l">
              <a:lnSpc>
                <a:spcPct val="100000"/>
              </a:lnSpc>
              <a:spcBef>
                <a:spcPts val="0"/>
              </a:spcBef>
              <a:spcAft>
                <a:spcPts val="0"/>
              </a:spcAft>
              <a:buClr>
                <a:schemeClr val="lt1"/>
              </a:buClr>
              <a:buSzPts val="2200"/>
              <a:buFont typeface="Lato"/>
              <a:buChar char="○"/>
              <a:defRPr b="0" i="0" sz="2200" u="none" cap="none" strike="noStrike">
                <a:solidFill>
                  <a:schemeClr val="lt1"/>
                </a:solidFill>
                <a:latin typeface="Lato"/>
                <a:ea typeface="Lato"/>
                <a:cs typeface="Lato"/>
                <a:sym typeface="Lato"/>
              </a:defRPr>
            </a:lvl2pPr>
            <a:lvl3pPr indent="-368300" lvl="2" marL="1371600" marR="0" rtl="0" algn="l">
              <a:lnSpc>
                <a:spcPct val="100000"/>
              </a:lnSpc>
              <a:spcBef>
                <a:spcPts val="0"/>
              </a:spcBef>
              <a:spcAft>
                <a:spcPts val="0"/>
              </a:spcAft>
              <a:buClr>
                <a:schemeClr val="lt1"/>
              </a:buClr>
              <a:buSzPts val="2200"/>
              <a:buFont typeface="Lato"/>
              <a:buChar char="■"/>
              <a:defRPr b="0" i="0" sz="2200" u="none" cap="none" strike="noStrike">
                <a:solidFill>
                  <a:schemeClr val="lt1"/>
                </a:solidFill>
                <a:latin typeface="Lato"/>
                <a:ea typeface="Lato"/>
                <a:cs typeface="Lato"/>
                <a:sym typeface="Lato"/>
              </a:defRPr>
            </a:lvl3pPr>
            <a:lvl4pPr indent="-368300" lvl="3" marL="1828800" marR="0" rtl="0" algn="l">
              <a:lnSpc>
                <a:spcPct val="100000"/>
              </a:lnSpc>
              <a:spcBef>
                <a:spcPts val="0"/>
              </a:spcBef>
              <a:spcAft>
                <a:spcPts val="0"/>
              </a:spcAft>
              <a:buClr>
                <a:schemeClr val="lt1"/>
              </a:buClr>
              <a:buSzPts val="2200"/>
              <a:buFont typeface="Lato"/>
              <a:buChar char="●"/>
              <a:defRPr b="0" i="0" sz="2200" u="none" cap="none" strike="noStrike">
                <a:solidFill>
                  <a:schemeClr val="lt1"/>
                </a:solidFill>
                <a:latin typeface="Lato"/>
                <a:ea typeface="Lato"/>
                <a:cs typeface="Lato"/>
                <a:sym typeface="Lato"/>
              </a:defRPr>
            </a:lvl4pPr>
            <a:lvl5pPr indent="-368300" lvl="4" marL="2286000" marR="0" rtl="0" algn="l">
              <a:lnSpc>
                <a:spcPct val="100000"/>
              </a:lnSpc>
              <a:spcBef>
                <a:spcPts val="0"/>
              </a:spcBef>
              <a:spcAft>
                <a:spcPts val="0"/>
              </a:spcAft>
              <a:buClr>
                <a:schemeClr val="lt1"/>
              </a:buClr>
              <a:buSzPts val="2200"/>
              <a:buFont typeface="Lato"/>
              <a:buChar char="○"/>
              <a:defRPr b="0" i="0" sz="2200" u="none" cap="none" strike="noStrike">
                <a:solidFill>
                  <a:schemeClr val="lt1"/>
                </a:solidFill>
                <a:latin typeface="Lato"/>
                <a:ea typeface="Lato"/>
                <a:cs typeface="Lato"/>
                <a:sym typeface="Lato"/>
              </a:defRPr>
            </a:lvl5pPr>
            <a:lvl6pPr indent="-368300" lvl="5" marL="2743200" marR="0" rtl="0" algn="l">
              <a:lnSpc>
                <a:spcPct val="100000"/>
              </a:lnSpc>
              <a:spcBef>
                <a:spcPts val="0"/>
              </a:spcBef>
              <a:spcAft>
                <a:spcPts val="0"/>
              </a:spcAft>
              <a:buClr>
                <a:schemeClr val="lt1"/>
              </a:buClr>
              <a:buSzPts val="2200"/>
              <a:buFont typeface="Lato"/>
              <a:buChar char="■"/>
              <a:defRPr b="0" i="0" sz="2200" u="none" cap="none" strike="noStrike">
                <a:solidFill>
                  <a:schemeClr val="lt1"/>
                </a:solidFill>
                <a:latin typeface="Lato"/>
                <a:ea typeface="Lato"/>
                <a:cs typeface="Lato"/>
                <a:sym typeface="Lato"/>
              </a:defRPr>
            </a:lvl6pPr>
            <a:lvl7pPr indent="-368300" lvl="6" marL="3200400" marR="0" rtl="0" algn="l">
              <a:lnSpc>
                <a:spcPct val="100000"/>
              </a:lnSpc>
              <a:spcBef>
                <a:spcPts val="0"/>
              </a:spcBef>
              <a:spcAft>
                <a:spcPts val="0"/>
              </a:spcAft>
              <a:buClr>
                <a:schemeClr val="lt1"/>
              </a:buClr>
              <a:buSzPts val="2200"/>
              <a:buFont typeface="Lato"/>
              <a:buChar char="●"/>
              <a:defRPr b="0" i="0" sz="2200" u="none" cap="none" strike="noStrike">
                <a:solidFill>
                  <a:schemeClr val="lt1"/>
                </a:solidFill>
                <a:latin typeface="Lato"/>
                <a:ea typeface="Lato"/>
                <a:cs typeface="Lato"/>
                <a:sym typeface="Lato"/>
              </a:defRPr>
            </a:lvl7pPr>
            <a:lvl8pPr indent="-368300" lvl="7" marL="3657600" marR="0" rtl="0" algn="l">
              <a:lnSpc>
                <a:spcPct val="100000"/>
              </a:lnSpc>
              <a:spcBef>
                <a:spcPts val="0"/>
              </a:spcBef>
              <a:spcAft>
                <a:spcPts val="0"/>
              </a:spcAft>
              <a:buClr>
                <a:schemeClr val="lt1"/>
              </a:buClr>
              <a:buSzPts val="2200"/>
              <a:buFont typeface="Lato"/>
              <a:buChar char="○"/>
              <a:defRPr b="0" i="0" sz="2200" u="none" cap="none" strike="noStrike">
                <a:solidFill>
                  <a:schemeClr val="lt1"/>
                </a:solidFill>
                <a:latin typeface="Lato"/>
                <a:ea typeface="Lato"/>
                <a:cs typeface="Lato"/>
                <a:sym typeface="Lato"/>
              </a:defRPr>
            </a:lvl8pPr>
            <a:lvl9pPr indent="-368300" lvl="8" marL="4114800" marR="0" rtl="0" algn="l">
              <a:lnSpc>
                <a:spcPct val="100000"/>
              </a:lnSpc>
              <a:spcBef>
                <a:spcPts val="0"/>
              </a:spcBef>
              <a:spcAft>
                <a:spcPts val="0"/>
              </a:spcAft>
              <a:buClr>
                <a:schemeClr val="lt1"/>
              </a:buClr>
              <a:buSzPts val="2200"/>
              <a:buFont typeface="Lato"/>
              <a:buChar char="■"/>
              <a:defRPr b="0" i="0" sz="2200" u="none" cap="none" strike="noStrike">
                <a:solidFill>
                  <a:schemeClr val="lt1"/>
                </a:solidFill>
                <a:latin typeface="Lato"/>
                <a:ea typeface="Lato"/>
                <a:cs typeface="Lato"/>
                <a:sym typeface="La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VER">
  <p:cSld name="TITLE_AND_BODY_6">
    <p:spTree>
      <p:nvGrpSpPr>
        <p:cNvPr id="274" name="Shape 274"/>
        <p:cNvGrpSpPr/>
        <p:nvPr/>
      </p:nvGrpSpPr>
      <p:grpSpPr>
        <a:xfrm>
          <a:off x="0" y="0"/>
          <a:ext cx="0" cy="0"/>
          <a:chOff x="0" y="0"/>
          <a:chExt cx="0" cy="0"/>
        </a:xfrm>
      </p:grpSpPr>
      <p:sp>
        <p:nvSpPr>
          <p:cNvPr id="275" name="Google Shape;275;p51"/>
          <p:cNvSpPr txBox="1"/>
          <p:nvPr>
            <p:ph idx="12" type="sldNum"/>
          </p:nvPr>
        </p:nvSpPr>
        <p:spPr>
          <a:xfrm>
            <a:off x="213889" y="9696449"/>
            <a:ext cx="276600" cy="280800"/>
          </a:xfrm>
          <a:prstGeom prst="rect">
            <a:avLst/>
          </a:prstGeom>
          <a:noFill/>
          <a:ln>
            <a:noFill/>
          </a:ln>
        </p:spPr>
        <p:txBody>
          <a:bodyPr anchorCtr="0" anchor="b" bIns="38100" lIns="38100" spcFirstLastPara="1" rIns="38100" wrap="square" tIns="38100">
            <a:noAutofit/>
          </a:bodyPr>
          <a:lstStyle>
            <a:lvl1pPr indent="0" lvl="0" marL="0"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s-419"/>
              <a:t>‹#›</a:t>
            </a:fld>
            <a:endParaRPr sz="1000"/>
          </a:p>
        </p:txBody>
      </p:sp>
      <p:pic>
        <p:nvPicPr>
          <p:cNvPr descr="01_Portada-Princiapal.jpg" id="276" name="Google Shape;276;p51"/>
          <p:cNvPicPr preferRelativeResize="0"/>
          <p:nvPr/>
        </p:nvPicPr>
        <p:blipFill rotWithShape="1">
          <a:blip r:embed="rId2">
            <a:alphaModFix/>
          </a:blip>
          <a:srcRect b="0" l="0" r="0" t="0"/>
          <a:stretch/>
        </p:blipFill>
        <p:spPr>
          <a:xfrm>
            <a:off x="0" y="0"/>
            <a:ext cx="18288000" cy="10286999"/>
          </a:xfrm>
          <a:prstGeom prst="rect">
            <a:avLst/>
          </a:prstGeom>
          <a:noFill/>
          <a:ln>
            <a:noFill/>
          </a:ln>
        </p:spPr>
      </p:pic>
      <p:sp>
        <p:nvSpPr>
          <p:cNvPr id="277" name="Google Shape;277;p51"/>
          <p:cNvSpPr txBox="1"/>
          <p:nvPr>
            <p:ph type="title"/>
          </p:nvPr>
        </p:nvSpPr>
        <p:spPr>
          <a:xfrm>
            <a:off x="1627538" y="4816350"/>
            <a:ext cx="15033000" cy="1683000"/>
          </a:xfrm>
          <a:prstGeom prst="rect">
            <a:avLst/>
          </a:prstGeom>
          <a:noFill/>
          <a:ln>
            <a:noFill/>
          </a:ln>
        </p:spPr>
        <p:txBody>
          <a:bodyPr anchorCtr="0" anchor="t" bIns="68550" lIns="68550" spcFirstLastPara="1" rIns="68550" wrap="square" tIns="68550">
            <a:noAutofit/>
          </a:bodyPr>
          <a:lstStyle>
            <a:lvl1pPr lvl="0" marR="0" rtl="0" algn="ctr">
              <a:lnSpc>
                <a:spcPct val="100000"/>
              </a:lnSpc>
              <a:spcBef>
                <a:spcPts val="0"/>
              </a:spcBef>
              <a:spcAft>
                <a:spcPts val="0"/>
              </a:spcAft>
              <a:buClr>
                <a:schemeClr val="lt1"/>
              </a:buClr>
              <a:buSzPts val="7600"/>
              <a:buFont typeface="Lato Black"/>
              <a:buNone/>
              <a:defRPr b="0" i="0" sz="7600" u="none" cap="none" strike="noStrike">
                <a:solidFill>
                  <a:schemeClr val="lt1"/>
                </a:solidFill>
                <a:latin typeface="Lato Black"/>
                <a:ea typeface="Lato Black"/>
                <a:cs typeface="Lato Black"/>
                <a:sym typeface="Lato Black"/>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278" name="Google Shape;278;p51"/>
          <p:cNvSpPr txBox="1"/>
          <p:nvPr>
            <p:ph idx="1" type="subTitle"/>
          </p:nvPr>
        </p:nvSpPr>
        <p:spPr>
          <a:xfrm>
            <a:off x="5406469" y="6221644"/>
            <a:ext cx="7173600" cy="378600"/>
          </a:xfrm>
          <a:prstGeom prst="rect">
            <a:avLst/>
          </a:prstGeom>
          <a:noFill/>
          <a:ln>
            <a:noFill/>
          </a:ln>
        </p:spPr>
        <p:txBody>
          <a:bodyPr anchorCtr="0" anchor="t" bIns="68550" lIns="68550" spcFirstLastPara="1" rIns="68550" wrap="square" tIns="68550">
            <a:noAutofit/>
          </a:bodyPr>
          <a:lstStyle>
            <a:lvl1pPr lvl="0" marR="0" rtl="0" algn="ctr">
              <a:lnSpc>
                <a:spcPct val="100000"/>
              </a:lnSpc>
              <a:spcBef>
                <a:spcPts val="0"/>
              </a:spcBef>
              <a:spcAft>
                <a:spcPts val="0"/>
              </a:spcAft>
              <a:buClr>
                <a:schemeClr val="lt1"/>
              </a:buClr>
              <a:buSzPts val="2800"/>
              <a:buFont typeface="Lato Light"/>
              <a:buNone/>
              <a:defRPr b="0" i="0" sz="2800" u="none" cap="none" strike="noStrike">
                <a:solidFill>
                  <a:schemeClr val="lt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9pPr>
          </a:lstStyle>
          <a:p/>
        </p:txBody>
      </p:sp>
      <p:pic>
        <p:nvPicPr>
          <p:cNvPr id="279" name="Google Shape;279;p51"/>
          <p:cNvPicPr preferRelativeResize="0"/>
          <p:nvPr/>
        </p:nvPicPr>
        <p:blipFill rotWithShape="1">
          <a:blip r:embed="rId3">
            <a:alphaModFix/>
          </a:blip>
          <a:srcRect b="0" l="0" r="0" t="0"/>
          <a:stretch/>
        </p:blipFill>
        <p:spPr>
          <a:xfrm>
            <a:off x="7063125" y="7980375"/>
            <a:ext cx="4161745" cy="185587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pic>
        <p:nvPicPr>
          <p:cNvPr id="28" name="Google Shape;28;p6"/>
          <p:cNvPicPr preferRelativeResize="0"/>
          <p:nvPr/>
        </p:nvPicPr>
        <p:blipFill>
          <a:blip r:embed="rId2">
            <a:alphaModFix/>
          </a:blip>
          <a:stretch>
            <a:fillRect/>
          </a:stretch>
        </p:blipFill>
        <p:spPr>
          <a:xfrm>
            <a:off x="0" y="-17150"/>
            <a:ext cx="18288000" cy="10365349"/>
          </a:xfrm>
          <a:prstGeom prst="rect">
            <a:avLst/>
          </a:prstGeom>
          <a:noFill/>
          <a:ln>
            <a:noFill/>
          </a:ln>
        </p:spPr>
      </p:pic>
      <p:pic>
        <p:nvPicPr>
          <p:cNvPr id="29" name="Google Shape;29;p6"/>
          <p:cNvPicPr preferRelativeResize="0"/>
          <p:nvPr/>
        </p:nvPicPr>
        <p:blipFill>
          <a:blip r:embed="rId3">
            <a:alphaModFix/>
          </a:blip>
          <a:stretch>
            <a:fillRect/>
          </a:stretch>
        </p:blipFill>
        <p:spPr>
          <a:xfrm>
            <a:off x="16895600" y="9008054"/>
            <a:ext cx="747500" cy="7041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 name="Shape 30"/>
        <p:cNvGrpSpPr/>
        <p:nvPr/>
      </p:nvGrpSpPr>
      <p:grpSpPr>
        <a:xfrm>
          <a:off x="0" y="0"/>
          <a:ext cx="0" cy="0"/>
          <a:chOff x="0" y="0"/>
          <a:chExt cx="0" cy="0"/>
        </a:xfrm>
      </p:grpSpPr>
      <p:sp>
        <p:nvSpPr>
          <p:cNvPr id="31" name="Google Shape;31;p7"/>
          <p:cNvSpPr txBox="1"/>
          <p:nvPr>
            <p:ph type="ctrTitle"/>
          </p:nvPr>
        </p:nvSpPr>
        <p:spPr>
          <a:xfrm>
            <a:off x="623417" y="1489150"/>
            <a:ext cx="17041200" cy="4105200"/>
          </a:xfrm>
          <a:prstGeom prst="rect">
            <a:avLst/>
          </a:prstGeom>
        </p:spPr>
        <p:txBody>
          <a:bodyPr anchorCtr="0" anchor="b" bIns="182850" lIns="182850" spcFirstLastPara="1" rIns="182850" wrap="square" tIns="182850">
            <a:noAutofit/>
          </a:bodyPr>
          <a:lstStyle>
            <a:lvl1pPr lvl="0" rtl="0" algn="ctr">
              <a:spcBef>
                <a:spcPts val="0"/>
              </a:spcBef>
              <a:spcAft>
                <a:spcPts val="0"/>
              </a:spcAft>
              <a:buSzPts val="10400"/>
              <a:buNone/>
              <a:defRPr sz="104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p:txBody>
      </p:sp>
      <p:sp>
        <p:nvSpPr>
          <p:cNvPr id="32" name="Google Shape;32;p7"/>
          <p:cNvSpPr txBox="1"/>
          <p:nvPr>
            <p:ph idx="1" type="subTitle"/>
          </p:nvPr>
        </p:nvSpPr>
        <p:spPr>
          <a:xfrm>
            <a:off x="623400" y="5668250"/>
            <a:ext cx="17041200" cy="15852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33" name="Google Shape;33;p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34" name="Shape 34"/>
        <p:cNvGrpSpPr/>
        <p:nvPr/>
      </p:nvGrpSpPr>
      <p:grpSpPr>
        <a:xfrm>
          <a:off x="0" y="0"/>
          <a:ext cx="0" cy="0"/>
          <a:chOff x="0" y="0"/>
          <a:chExt cx="0" cy="0"/>
        </a:xfrm>
      </p:grpSpPr>
      <p:sp>
        <p:nvSpPr>
          <p:cNvPr id="35" name="Google Shape;35;p8"/>
          <p:cNvSpPr txBox="1"/>
          <p:nvPr>
            <p:ph type="ctrTitle"/>
          </p:nvPr>
        </p:nvSpPr>
        <p:spPr>
          <a:xfrm>
            <a:off x="623417" y="1489150"/>
            <a:ext cx="17041200" cy="4105200"/>
          </a:xfrm>
          <a:prstGeom prst="rect">
            <a:avLst/>
          </a:prstGeom>
        </p:spPr>
        <p:txBody>
          <a:bodyPr anchorCtr="0" anchor="b" bIns="182850" lIns="182850" spcFirstLastPara="1" rIns="182850" wrap="square" tIns="182850">
            <a:noAutofit/>
          </a:bodyPr>
          <a:lstStyle>
            <a:lvl1pPr lvl="0" rtl="0" algn="ctr">
              <a:spcBef>
                <a:spcPts val="0"/>
              </a:spcBef>
              <a:spcAft>
                <a:spcPts val="0"/>
              </a:spcAft>
              <a:buSzPts val="10400"/>
              <a:buNone/>
              <a:defRPr sz="104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p:txBody>
      </p:sp>
      <p:sp>
        <p:nvSpPr>
          <p:cNvPr id="36" name="Google Shape;36;p8"/>
          <p:cNvSpPr txBox="1"/>
          <p:nvPr>
            <p:ph idx="1" type="subTitle"/>
          </p:nvPr>
        </p:nvSpPr>
        <p:spPr>
          <a:xfrm>
            <a:off x="623400" y="5668250"/>
            <a:ext cx="17041200" cy="15852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37" name="Google Shape;37;p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38" name="Shape 38"/>
        <p:cNvGrpSpPr/>
        <p:nvPr/>
      </p:nvGrpSpPr>
      <p:grpSpPr>
        <a:xfrm>
          <a:off x="0" y="0"/>
          <a:ext cx="0" cy="0"/>
          <a:chOff x="0" y="0"/>
          <a:chExt cx="0" cy="0"/>
        </a:xfrm>
      </p:grpSpPr>
      <p:sp>
        <p:nvSpPr>
          <p:cNvPr id="39" name="Google Shape;39;p9"/>
          <p:cNvSpPr txBox="1"/>
          <p:nvPr>
            <p:ph type="ctrTitle"/>
          </p:nvPr>
        </p:nvSpPr>
        <p:spPr>
          <a:xfrm>
            <a:off x="623417" y="1489150"/>
            <a:ext cx="17041200" cy="4105200"/>
          </a:xfrm>
          <a:prstGeom prst="rect">
            <a:avLst/>
          </a:prstGeom>
        </p:spPr>
        <p:txBody>
          <a:bodyPr anchorCtr="0" anchor="b" bIns="182850" lIns="182850" spcFirstLastPara="1" rIns="182850" wrap="square" tIns="182850">
            <a:noAutofit/>
          </a:bodyPr>
          <a:lstStyle>
            <a:lvl1pPr lvl="0" rtl="0" algn="ctr">
              <a:spcBef>
                <a:spcPts val="0"/>
              </a:spcBef>
              <a:spcAft>
                <a:spcPts val="0"/>
              </a:spcAft>
              <a:buSzPts val="10400"/>
              <a:buNone/>
              <a:defRPr sz="104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p:txBody>
      </p:sp>
      <p:sp>
        <p:nvSpPr>
          <p:cNvPr id="40" name="Google Shape;40;p9"/>
          <p:cNvSpPr txBox="1"/>
          <p:nvPr>
            <p:ph idx="1" type="subTitle"/>
          </p:nvPr>
        </p:nvSpPr>
        <p:spPr>
          <a:xfrm>
            <a:off x="623400" y="5668250"/>
            <a:ext cx="17041200" cy="15852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41" name="Google Shape;41;p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6">
  <p:cSld name="TITLE_6">
    <p:spTree>
      <p:nvGrpSpPr>
        <p:cNvPr id="42" name="Shape 42"/>
        <p:cNvGrpSpPr/>
        <p:nvPr/>
      </p:nvGrpSpPr>
      <p:grpSpPr>
        <a:xfrm>
          <a:off x="0" y="0"/>
          <a:ext cx="0" cy="0"/>
          <a:chOff x="0" y="0"/>
          <a:chExt cx="0" cy="0"/>
        </a:xfrm>
      </p:grpSpPr>
      <p:sp>
        <p:nvSpPr>
          <p:cNvPr id="43" name="Google Shape;43;p10"/>
          <p:cNvSpPr txBox="1"/>
          <p:nvPr>
            <p:ph type="ctrTitle"/>
          </p:nvPr>
        </p:nvSpPr>
        <p:spPr>
          <a:xfrm>
            <a:off x="623417" y="1489150"/>
            <a:ext cx="17041200" cy="4105200"/>
          </a:xfrm>
          <a:prstGeom prst="rect">
            <a:avLst/>
          </a:prstGeom>
        </p:spPr>
        <p:txBody>
          <a:bodyPr anchorCtr="0" anchor="b" bIns="182850" lIns="182850" spcFirstLastPara="1" rIns="182850" wrap="square" tIns="182850">
            <a:noAutofit/>
          </a:bodyPr>
          <a:lstStyle>
            <a:lvl1pPr lvl="0" rtl="0" algn="ctr">
              <a:spcBef>
                <a:spcPts val="0"/>
              </a:spcBef>
              <a:spcAft>
                <a:spcPts val="0"/>
              </a:spcAft>
              <a:buSzPts val="10400"/>
              <a:buNone/>
              <a:defRPr sz="104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p:txBody>
      </p:sp>
      <p:sp>
        <p:nvSpPr>
          <p:cNvPr id="44" name="Google Shape;44;p10"/>
          <p:cNvSpPr txBox="1"/>
          <p:nvPr>
            <p:ph idx="1" type="subTitle"/>
          </p:nvPr>
        </p:nvSpPr>
        <p:spPr>
          <a:xfrm>
            <a:off x="623400" y="5668250"/>
            <a:ext cx="17041200" cy="1585200"/>
          </a:xfrm>
          <a:prstGeom prst="rect">
            <a:avLst/>
          </a:prstGeom>
        </p:spPr>
        <p:txBody>
          <a:bodyPr anchorCtr="0" anchor="t" bIns="182850" lIns="182850" spcFirstLastPara="1" rIns="182850" wrap="square" tIns="182850">
            <a:no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45" name="Google Shape;45;p1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slideLayout" Target="../slideLayouts/slideLayout41.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11" Type="http://schemas.openxmlformats.org/officeDocument/2006/relationships/slideLayout" Target="../slideLayouts/slideLayout23.xml"/><Relationship Id="rId33" Type="http://schemas.openxmlformats.org/officeDocument/2006/relationships/slideLayout" Target="../slideLayouts/slideLayout45.xml"/><Relationship Id="rId10" Type="http://schemas.openxmlformats.org/officeDocument/2006/relationships/slideLayout" Target="../slideLayouts/slideLayout22.xml"/><Relationship Id="rId32" Type="http://schemas.openxmlformats.org/officeDocument/2006/relationships/slideLayout" Target="../slideLayouts/slideLayout44.xml"/><Relationship Id="rId13" Type="http://schemas.openxmlformats.org/officeDocument/2006/relationships/slideLayout" Target="../slideLayouts/slideLayout25.xml"/><Relationship Id="rId35" Type="http://schemas.openxmlformats.org/officeDocument/2006/relationships/slideLayout" Target="../slideLayouts/slideLayout47.xml"/><Relationship Id="rId12" Type="http://schemas.openxmlformats.org/officeDocument/2006/relationships/slideLayout" Target="../slideLayouts/slideLayout24.xml"/><Relationship Id="rId34" Type="http://schemas.openxmlformats.org/officeDocument/2006/relationships/slideLayout" Target="../slideLayouts/slideLayout46.xml"/><Relationship Id="rId15" Type="http://schemas.openxmlformats.org/officeDocument/2006/relationships/slideLayout" Target="../slideLayouts/slideLayout27.xml"/><Relationship Id="rId37" Type="http://schemas.openxmlformats.org/officeDocument/2006/relationships/slideLayout" Target="../slideLayouts/slideLayout49.xml"/><Relationship Id="rId14" Type="http://schemas.openxmlformats.org/officeDocument/2006/relationships/slideLayout" Target="../slideLayouts/slideLayout26.xml"/><Relationship Id="rId36" Type="http://schemas.openxmlformats.org/officeDocument/2006/relationships/slideLayout" Target="../slideLayouts/slideLayout48.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38" Type="http://schemas.openxmlformats.org/officeDocument/2006/relationships/theme" Target="../theme/theme2.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a:spcBef>
                <a:spcPts val="0"/>
              </a:spcBef>
              <a:spcAft>
                <a:spcPts val="0"/>
              </a:spcAft>
              <a:buClr>
                <a:schemeClr val="dk1"/>
              </a:buClr>
              <a:buSzPts val="5600"/>
              <a:buNone/>
              <a:defRPr sz="5600">
                <a:solidFill>
                  <a:schemeClr val="dk1"/>
                </a:solidFill>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7" name="Google Shape;7;p1"/>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Autofit/>
          </a:bodyPr>
          <a:lstStyle>
            <a:lvl1pPr indent="-457200" lvl="0" marL="457200">
              <a:lnSpc>
                <a:spcPct val="115000"/>
              </a:lnSpc>
              <a:spcBef>
                <a:spcPts val="0"/>
              </a:spcBef>
              <a:spcAft>
                <a:spcPts val="0"/>
              </a:spcAft>
              <a:buClr>
                <a:schemeClr val="dk2"/>
              </a:buClr>
              <a:buSzPts val="3600"/>
              <a:buChar char="●"/>
              <a:defRPr sz="3600">
                <a:solidFill>
                  <a:schemeClr val="dk2"/>
                </a:solidFill>
              </a:defRPr>
            </a:lvl1pPr>
            <a:lvl2pPr indent="-406400" lvl="1" marL="914400">
              <a:lnSpc>
                <a:spcPct val="115000"/>
              </a:lnSpc>
              <a:spcBef>
                <a:spcPts val="3200"/>
              </a:spcBef>
              <a:spcAft>
                <a:spcPts val="0"/>
              </a:spcAft>
              <a:buClr>
                <a:schemeClr val="dk2"/>
              </a:buClr>
              <a:buSzPts val="2800"/>
              <a:buChar char="○"/>
              <a:defRPr sz="2800">
                <a:solidFill>
                  <a:schemeClr val="dk2"/>
                </a:solidFill>
              </a:defRPr>
            </a:lvl2pPr>
            <a:lvl3pPr indent="-406400" lvl="2" marL="1371600">
              <a:lnSpc>
                <a:spcPct val="115000"/>
              </a:lnSpc>
              <a:spcBef>
                <a:spcPts val="3200"/>
              </a:spcBef>
              <a:spcAft>
                <a:spcPts val="0"/>
              </a:spcAft>
              <a:buClr>
                <a:schemeClr val="dk2"/>
              </a:buClr>
              <a:buSzPts val="2800"/>
              <a:buChar char="■"/>
              <a:defRPr sz="2800">
                <a:solidFill>
                  <a:schemeClr val="dk2"/>
                </a:solidFill>
              </a:defRPr>
            </a:lvl3pPr>
            <a:lvl4pPr indent="-406400" lvl="3" marL="1828800">
              <a:lnSpc>
                <a:spcPct val="115000"/>
              </a:lnSpc>
              <a:spcBef>
                <a:spcPts val="3200"/>
              </a:spcBef>
              <a:spcAft>
                <a:spcPts val="0"/>
              </a:spcAft>
              <a:buClr>
                <a:schemeClr val="dk2"/>
              </a:buClr>
              <a:buSzPts val="2800"/>
              <a:buChar char="●"/>
              <a:defRPr sz="2800">
                <a:solidFill>
                  <a:schemeClr val="dk2"/>
                </a:solidFill>
              </a:defRPr>
            </a:lvl4pPr>
            <a:lvl5pPr indent="-406400" lvl="4" marL="2286000">
              <a:lnSpc>
                <a:spcPct val="115000"/>
              </a:lnSpc>
              <a:spcBef>
                <a:spcPts val="3200"/>
              </a:spcBef>
              <a:spcAft>
                <a:spcPts val="0"/>
              </a:spcAft>
              <a:buClr>
                <a:schemeClr val="dk2"/>
              </a:buClr>
              <a:buSzPts val="2800"/>
              <a:buChar char="○"/>
              <a:defRPr sz="2800">
                <a:solidFill>
                  <a:schemeClr val="dk2"/>
                </a:solidFill>
              </a:defRPr>
            </a:lvl5pPr>
            <a:lvl6pPr indent="-406400" lvl="5" marL="2743200">
              <a:lnSpc>
                <a:spcPct val="115000"/>
              </a:lnSpc>
              <a:spcBef>
                <a:spcPts val="3200"/>
              </a:spcBef>
              <a:spcAft>
                <a:spcPts val="0"/>
              </a:spcAft>
              <a:buClr>
                <a:schemeClr val="dk2"/>
              </a:buClr>
              <a:buSzPts val="2800"/>
              <a:buChar char="■"/>
              <a:defRPr sz="2800">
                <a:solidFill>
                  <a:schemeClr val="dk2"/>
                </a:solidFill>
              </a:defRPr>
            </a:lvl6pPr>
            <a:lvl7pPr indent="-406400" lvl="6" marL="3200400">
              <a:lnSpc>
                <a:spcPct val="115000"/>
              </a:lnSpc>
              <a:spcBef>
                <a:spcPts val="3200"/>
              </a:spcBef>
              <a:spcAft>
                <a:spcPts val="0"/>
              </a:spcAft>
              <a:buClr>
                <a:schemeClr val="dk2"/>
              </a:buClr>
              <a:buSzPts val="2800"/>
              <a:buChar char="●"/>
              <a:defRPr sz="2800">
                <a:solidFill>
                  <a:schemeClr val="dk2"/>
                </a:solidFill>
              </a:defRPr>
            </a:lvl7pPr>
            <a:lvl8pPr indent="-406400" lvl="7" marL="3657600">
              <a:lnSpc>
                <a:spcPct val="115000"/>
              </a:lnSpc>
              <a:spcBef>
                <a:spcPts val="3200"/>
              </a:spcBef>
              <a:spcAft>
                <a:spcPts val="0"/>
              </a:spcAft>
              <a:buClr>
                <a:schemeClr val="dk2"/>
              </a:buClr>
              <a:buSzPts val="2800"/>
              <a:buChar char="○"/>
              <a:defRPr sz="2800">
                <a:solidFill>
                  <a:schemeClr val="dk2"/>
                </a:solidFill>
              </a:defRPr>
            </a:lvl8pPr>
            <a:lvl9pPr indent="-406400" lvl="8" marL="4114800">
              <a:lnSpc>
                <a:spcPct val="115000"/>
              </a:lnSpc>
              <a:spcBef>
                <a:spcPts val="3200"/>
              </a:spcBef>
              <a:spcAft>
                <a:spcPts val="3200"/>
              </a:spcAft>
              <a:buClr>
                <a:schemeClr val="dk2"/>
              </a:buClr>
              <a:buSzPts val="2800"/>
              <a:buChar char="■"/>
              <a:defRPr sz="2800">
                <a:solidFill>
                  <a:schemeClr val="dk2"/>
                </a:solidFill>
              </a:defRPr>
            </a:lvl9pPr>
          </a:lstStyle>
          <a:p/>
        </p:txBody>
      </p:sp>
      <p:sp>
        <p:nvSpPr>
          <p:cNvPr id="8" name="Google Shape;8;p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 name="Shape 55"/>
        <p:cNvGrpSpPr/>
        <p:nvPr/>
      </p:nvGrpSpPr>
      <p:grpSpPr>
        <a:xfrm>
          <a:off x="0" y="0"/>
          <a:ext cx="0" cy="0"/>
          <a:chOff x="0" y="0"/>
          <a:chExt cx="0" cy="0"/>
        </a:xfrm>
      </p:grpSpPr>
      <p:sp>
        <p:nvSpPr>
          <p:cNvPr id="56" name="Google Shape;56;p14"/>
          <p:cNvSpPr txBox="1"/>
          <p:nvPr>
            <p:ph type="title"/>
          </p:nvPr>
        </p:nvSpPr>
        <p:spPr>
          <a:xfrm>
            <a:off x="856200" y="1235550"/>
            <a:ext cx="16576200" cy="114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F52F41"/>
              </a:buClr>
              <a:buSzPts val="4800"/>
              <a:buFont typeface="Muli"/>
              <a:buNone/>
              <a:defRPr b="1" sz="4800">
                <a:solidFill>
                  <a:srgbClr val="F52F41"/>
                </a:solidFill>
                <a:latin typeface="Muli"/>
                <a:ea typeface="Muli"/>
                <a:cs typeface="Muli"/>
                <a:sym typeface="Muli"/>
              </a:defRPr>
            </a:lvl1pPr>
            <a:lvl2pPr lvl="1" rtl="0">
              <a:spcBef>
                <a:spcPts val="0"/>
              </a:spcBef>
              <a:spcAft>
                <a:spcPts val="0"/>
              </a:spcAft>
              <a:buClr>
                <a:srgbClr val="273239"/>
              </a:buClr>
              <a:buSzPts val="7200"/>
              <a:buFont typeface="Muli"/>
              <a:buNone/>
              <a:defRPr b="1" sz="7200">
                <a:solidFill>
                  <a:srgbClr val="273239"/>
                </a:solidFill>
                <a:latin typeface="Muli"/>
                <a:ea typeface="Muli"/>
                <a:cs typeface="Muli"/>
                <a:sym typeface="Muli"/>
              </a:defRPr>
            </a:lvl2pPr>
            <a:lvl3pPr lvl="2" rtl="0">
              <a:spcBef>
                <a:spcPts val="0"/>
              </a:spcBef>
              <a:spcAft>
                <a:spcPts val="0"/>
              </a:spcAft>
              <a:buClr>
                <a:srgbClr val="273239"/>
              </a:buClr>
              <a:buSzPts val="7200"/>
              <a:buFont typeface="Muli"/>
              <a:buNone/>
              <a:defRPr b="1" sz="7200">
                <a:solidFill>
                  <a:srgbClr val="273239"/>
                </a:solidFill>
                <a:latin typeface="Muli"/>
                <a:ea typeface="Muli"/>
                <a:cs typeface="Muli"/>
                <a:sym typeface="Muli"/>
              </a:defRPr>
            </a:lvl3pPr>
            <a:lvl4pPr lvl="3" rtl="0">
              <a:spcBef>
                <a:spcPts val="0"/>
              </a:spcBef>
              <a:spcAft>
                <a:spcPts val="0"/>
              </a:spcAft>
              <a:buClr>
                <a:srgbClr val="273239"/>
              </a:buClr>
              <a:buSzPts val="7200"/>
              <a:buFont typeface="Muli"/>
              <a:buNone/>
              <a:defRPr b="1" sz="7200">
                <a:solidFill>
                  <a:srgbClr val="273239"/>
                </a:solidFill>
                <a:latin typeface="Muli"/>
                <a:ea typeface="Muli"/>
                <a:cs typeface="Muli"/>
                <a:sym typeface="Muli"/>
              </a:defRPr>
            </a:lvl4pPr>
            <a:lvl5pPr lvl="4" rtl="0">
              <a:spcBef>
                <a:spcPts val="0"/>
              </a:spcBef>
              <a:spcAft>
                <a:spcPts val="0"/>
              </a:spcAft>
              <a:buClr>
                <a:srgbClr val="273239"/>
              </a:buClr>
              <a:buSzPts val="7200"/>
              <a:buFont typeface="Muli"/>
              <a:buNone/>
              <a:defRPr b="1" sz="7200">
                <a:solidFill>
                  <a:srgbClr val="273239"/>
                </a:solidFill>
                <a:latin typeface="Muli"/>
                <a:ea typeface="Muli"/>
                <a:cs typeface="Muli"/>
                <a:sym typeface="Muli"/>
              </a:defRPr>
            </a:lvl5pPr>
            <a:lvl6pPr lvl="5" rtl="0">
              <a:spcBef>
                <a:spcPts val="0"/>
              </a:spcBef>
              <a:spcAft>
                <a:spcPts val="0"/>
              </a:spcAft>
              <a:buClr>
                <a:srgbClr val="273239"/>
              </a:buClr>
              <a:buSzPts val="7200"/>
              <a:buFont typeface="Muli"/>
              <a:buNone/>
              <a:defRPr b="1" sz="7200">
                <a:solidFill>
                  <a:srgbClr val="273239"/>
                </a:solidFill>
                <a:latin typeface="Muli"/>
                <a:ea typeface="Muli"/>
                <a:cs typeface="Muli"/>
                <a:sym typeface="Muli"/>
              </a:defRPr>
            </a:lvl6pPr>
            <a:lvl7pPr lvl="6" rtl="0">
              <a:spcBef>
                <a:spcPts val="0"/>
              </a:spcBef>
              <a:spcAft>
                <a:spcPts val="0"/>
              </a:spcAft>
              <a:buClr>
                <a:srgbClr val="273239"/>
              </a:buClr>
              <a:buSzPts val="7200"/>
              <a:buFont typeface="Muli"/>
              <a:buNone/>
              <a:defRPr b="1" sz="7200">
                <a:solidFill>
                  <a:srgbClr val="273239"/>
                </a:solidFill>
                <a:latin typeface="Muli"/>
                <a:ea typeface="Muli"/>
                <a:cs typeface="Muli"/>
                <a:sym typeface="Muli"/>
              </a:defRPr>
            </a:lvl7pPr>
            <a:lvl8pPr lvl="7" rtl="0">
              <a:spcBef>
                <a:spcPts val="0"/>
              </a:spcBef>
              <a:spcAft>
                <a:spcPts val="0"/>
              </a:spcAft>
              <a:buClr>
                <a:srgbClr val="273239"/>
              </a:buClr>
              <a:buSzPts val="7200"/>
              <a:buFont typeface="Muli"/>
              <a:buNone/>
              <a:defRPr b="1" sz="7200">
                <a:solidFill>
                  <a:srgbClr val="273239"/>
                </a:solidFill>
                <a:latin typeface="Muli"/>
                <a:ea typeface="Muli"/>
                <a:cs typeface="Muli"/>
                <a:sym typeface="Muli"/>
              </a:defRPr>
            </a:lvl8pPr>
            <a:lvl9pPr lvl="8" rtl="0">
              <a:spcBef>
                <a:spcPts val="0"/>
              </a:spcBef>
              <a:spcAft>
                <a:spcPts val="0"/>
              </a:spcAft>
              <a:buClr>
                <a:srgbClr val="273239"/>
              </a:buClr>
              <a:buSzPts val="7200"/>
              <a:buFont typeface="Muli"/>
              <a:buNone/>
              <a:defRPr b="1" sz="7200">
                <a:solidFill>
                  <a:srgbClr val="273239"/>
                </a:solidFill>
                <a:latin typeface="Muli"/>
                <a:ea typeface="Muli"/>
                <a:cs typeface="Muli"/>
                <a:sym typeface="Muli"/>
              </a:defRPr>
            </a:lvl9pPr>
          </a:lstStyle>
          <a:p/>
        </p:txBody>
      </p:sp>
      <p:sp>
        <p:nvSpPr>
          <p:cNvPr id="57" name="Google Shape;57;p14"/>
          <p:cNvSpPr txBox="1"/>
          <p:nvPr>
            <p:ph idx="1" type="body"/>
          </p:nvPr>
        </p:nvSpPr>
        <p:spPr>
          <a:xfrm>
            <a:off x="856200" y="2390950"/>
            <a:ext cx="16576200" cy="7032000"/>
          </a:xfrm>
          <a:prstGeom prst="rect">
            <a:avLst/>
          </a:prstGeom>
          <a:noFill/>
          <a:ln>
            <a:noFill/>
          </a:ln>
        </p:spPr>
        <p:txBody>
          <a:bodyPr anchorCtr="0" anchor="t" bIns="0" lIns="0" spcFirstLastPara="1" rIns="0" wrap="square" tIns="0">
            <a:noAutofit/>
          </a:bodyPr>
          <a:lstStyle>
            <a:lvl1pPr indent="-406400" lvl="0" marL="457200" rtl="0">
              <a:lnSpc>
                <a:spcPct val="100000"/>
              </a:lnSpc>
              <a:spcBef>
                <a:spcPts val="0"/>
              </a:spcBef>
              <a:spcAft>
                <a:spcPts val="0"/>
              </a:spcAft>
              <a:buClr>
                <a:srgbClr val="273239"/>
              </a:buClr>
              <a:buSzPts val="2800"/>
              <a:buFont typeface="Lato"/>
              <a:buChar char="●"/>
              <a:defRPr sz="2800">
                <a:solidFill>
                  <a:srgbClr val="273239"/>
                </a:solidFill>
                <a:latin typeface="Lato"/>
                <a:ea typeface="Lato"/>
                <a:cs typeface="Lato"/>
                <a:sym typeface="Lato"/>
              </a:defRPr>
            </a:lvl1pPr>
            <a:lvl2pPr indent="-406400" lvl="1" marL="914400" rtl="0">
              <a:lnSpc>
                <a:spcPct val="100000"/>
              </a:lnSpc>
              <a:spcBef>
                <a:spcPts val="2000"/>
              </a:spcBef>
              <a:spcAft>
                <a:spcPts val="0"/>
              </a:spcAft>
              <a:buClr>
                <a:srgbClr val="273239"/>
              </a:buClr>
              <a:buSzPts val="2800"/>
              <a:buFont typeface="Lato"/>
              <a:buChar char="○"/>
              <a:defRPr sz="2800">
                <a:solidFill>
                  <a:srgbClr val="273239"/>
                </a:solidFill>
                <a:latin typeface="Lato"/>
                <a:ea typeface="Lato"/>
                <a:cs typeface="Lato"/>
                <a:sym typeface="Lato"/>
              </a:defRPr>
            </a:lvl2pPr>
            <a:lvl3pPr indent="-406400" lvl="2" marL="1371600" rtl="0">
              <a:lnSpc>
                <a:spcPct val="100000"/>
              </a:lnSpc>
              <a:spcBef>
                <a:spcPts val="2000"/>
              </a:spcBef>
              <a:spcAft>
                <a:spcPts val="0"/>
              </a:spcAft>
              <a:buClr>
                <a:srgbClr val="273239"/>
              </a:buClr>
              <a:buSzPts val="2800"/>
              <a:buFont typeface="Lato"/>
              <a:buChar char="■"/>
              <a:defRPr sz="2800">
                <a:solidFill>
                  <a:srgbClr val="273239"/>
                </a:solidFill>
                <a:latin typeface="Lato"/>
                <a:ea typeface="Lato"/>
                <a:cs typeface="Lato"/>
                <a:sym typeface="Lato"/>
              </a:defRPr>
            </a:lvl3pPr>
            <a:lvl4pPr indent="-406400" lvl="3" marL="1828800" rtl="0">
              <a:lnSpc>
                <a:spcPct val="115000"/>
              </a:lnSpc>
              <a:spcBef>
                <a:spcPts val="2000"/>
              </a:spcBef>
              <a:spcAft>
                <a:spcPts val="0"/>
              </a:spcAft>
              <a:buClr>
                <a:srgbClr val="273239"/>
              </a:buClr>
              <a:buSzPts val="2800"/>
              <a:buFont typeface="Lato"/>
              <a:buChar char="●"/>
              <a:defRPr sz="2800">
                <a:solidFill>
                  <a:srgbClr val="273239"/>
                </a:solidFill>
                <a:latin typeface="Lato"/>
                <a:ea typeface="Lato"/>
                <a:cs typeface="Lato"/>
                <a:sym typeface="Lato"/>
              </a:defRPr>
            </a:lvl4pPr>
            <a:lvl5pPr indent="-406400" lvl="4" marL="2286000" rtl="0">
              <a:lnSpc>
                <a:spcPct val="100000"/>
              </a:lnSpc>
              <a:spcBef>
                <a:spcPts val="2000"/>
              </a:spcBef>
              <a:spcAft>
                <a:spcPts val="0"/>
              </a:spcAft>
              <a:buClr>
                <a:srgbClr val="273239"/>
              </a:buClr>
              <a:buSzPts val="2800"/>
              <a:buFont typeface="Lato"/>
              <a:buChar char="○"/>
              <a:defRPr sz="2800">
                <a:solidFill>
                  <a:srgbClr val="273239"/>
                </a:solidFill>
                <a:latin typeface="Lato"/>
                <a:ea typeface="Lato"/>
                <a:cs typeface="Lato"/>
                <a:sym typeface="Lato"/>
              </a:defRPr>
            </a:lvl5pPr>
            <a:lvl6pPr indent="-406400" lvl="5" marL="2743200" rtl="0">
              <a:lnSpc>
                <a:spcPct val="100000"/>
              </a:lnSpc>
              <a:spcBef>
                <a:spcPts val="2000"/>
              </a:spcBef>
              <a:spcAft>
                <a:spcPts val="0"/>
              </a:spcAft>
              <a:buClr>
                <a:srgbClr val="273239"/>
              </a:buClr>
              <a:buSzPts val="2800"/>
              <a:buFont typeface="Lato"/>
              <a:buChar char="■"/>
              <a:defRPr sz="2800">
                <a:solidFill>
                  <a:srgbClr val="273239"/>
                </a:solidFill>
                <a:latin typeface="Lato"/>
                <a:ea typeface="Lato"/>
                <a:cs typeface="Lato"/>
                <a:sym typeface="Lato"/>
              </a:defRPr>
            </a:lvl6pPr>
            <a:lvl7pPr indent="-406400" lvl="6" marL="3200400" rtl="0">
              <a:lnSpc>
                <a:spcPct val="100000"/>
              </a:lnSpc>
              <a:spcBef>
                <a:spcPts val="2000"/>
              </a:spcBef>
              <a:spcAft>
                <a:spcPts val="0"/>
              </a:spcAft>
              <a:buClr>
                <a:srgbClr val="273239"/>
              </a:buClr>
              <a:buSzPts val="2800"/>
              <a:buFont typeface="Lato"/>
              <a:buChar char="●"/>
              <a:defRPr sz="2800">
                <a:solidFill>
                  <a:srgbClr val="273239"/>
                </a:solidFill>
                <a:latin typeface="Lato"/>
                <a:ea typeface="Lato"/>
                <a:cs typeface="Lato"/>
                <a:sym typeface="Lato"/>
              </a:defRPr>
            </a:lvl7pPr>
            <a:lvl8pPr indent="-406400" lvl="7" marL="3657600" rtl="0">
              <a:lnSpc>
                <a:spcPct val="100000"/>
              </a:lnSpc>
              <a:spcBef>
                <a:spcPts val="2000"/>
              </a:spcBef>
              <a:spcAft>
                <a:spcPts val="0"/>
              </a:spcAft>
              <a:buClr>
                <a:srgbClr val="273239"/>
              </a:buClr>
              <a:buSzPts val="2800"/>
              <a:buFont typeface="Lato"/>
              <a:buChar char="○"/>
              <a:defRPr sz="2800">
                <a:solidFill>
                  <a:srgbClr val="273239"/>
                </a:solidFill>
                <a:latin typeface="Lato"/>
                <a:ea typeface="Lato"/>
                <a:cs typeface="Lato"/>
                <a:sym typeface="Lato"/>
              </a:defRPr>
            </a:lvl8pPr>
            <a:lvl9pPr indent="-406400" lvl="8" marL="4114800" rtl="0">
              <a:lnSpc>
                <a:spcPct val="100000"/>
              </a:lnSpc>
              <a:spcBef>
                <a:spcPts val="2000"/>
              </a:spcBef>
              <a:spcAft>
                <a:spcPts val="2000"/>
              </a:spcAft>
              <a:buClr>
                <a:srgbClr val="273239"/>
              </a:buClr>
              <a:buSzPts val="2800"/>
              <a:buFont typeface="Lato"/>
              <a:buChar char="■"/>
              <a:defRPr sz="2800">
                <a:solidFill>
                  <a:srgbClr val="273239"/>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39">
          <p15:clr>
            <a:srgbClr val="F06B4A"/>
          </p15:clr>
        </p15:guide>
        <p15:guide id="2" orient="horz" pos="539">
          <p15:clr>
            <a:srgbClr val="F06B4A"/>
          </p15:clr>
        </p15:guide>
        <p15:guide id="3" pos="10981">
          <p15:clr>
            <a:srgbClr val="F06B4A"/>
          </p15:clr>
        </p15:guide>
        <p15:guide id="4" orient="horz" pos="5936">
          <p15:clr>
            <a:srgbClr val="F06B4A"/>
          </p15:clr>
        </p15:guide>
        <p15:guide id="5" pos="3648">
          <p15:clr>
            <a:srgbClr val="F06B4A"/>
          </p15:clr>
        </p15:guide>
        <p15:guide id="6" pos="4197">
          <p15:clr>
            <a:srgbClr val="F06B4A"/>
          </p15:clr>
        </p15:guide>
        <p15:guide id="7" pos="7305">
          <p15:clr>
            <a:srgbClr val="F06B4A"/>
          </p15:clr>
        </p15:guide>
        <p15:guide id="8" pos="7854">
          <p15:clr>
            <a:srgbClr val="F06B4A"/>
          </p15:clr>
        </p15:guide>
        <p15:guide id="9" pos="6034">
          <p15:clr>
            <a:srgbClr val="F06B4A"/>
          </p15:clr>
        </p15:guide>
        <p15:guide id="10" pos="5486">
          <p15:clr>
            <a:srgbClr val="F06B4A"/>
          </p15:clr>
        </p15:guide>
        <p15:guide id="11" orient="horz" pos="754">
          <p15:clr>
            <a:srgbClr val="F06B4A"/>
          </p15:clr>
        </p15:guide>
        <p15:guide id="12" orient="horz" pos="1139">
          <p15:clr>
            <a:srgbClr val="F06B4A"/>
          </p15:clr>
        </p15:guide>
        <p15:guide id="13" orient="horz" pos="1500">
          <p15:clr>
            <a:srgbClr val="F06B4A"/>
          </p15:clr>
        </p15:guide>
        <p15:guide id="14" orient="horz" pos="3442">
          <p15:clr>
            <a:srgbClr val="F06B4A"/>
          </p15:clr>
        </p15:guide>
        <p15:guide id="15" orient="horz" pos="3995">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1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61.jpg"/><Relationship Id="rId4" Type="http://schemas.openxmlformats.org/officeDocument/2006/relationships/image" Target="../media/image25.png"/><Relationship Id="rId9" Type="http://schemas.openxmlformats.org/officeDocument/2006/relationships/image" Target="../media/image55.png"/><Relationship Id="rId5" Type="http://schemas.openxmlformats.org/officeDocument/2006/relationships/image" Target="../media/image44.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11" Type="http://schemas.openxmlformats.org/officeDocument/2006/relationships/image" Target="../media/image128.png"/><Relationship Id="rId10" Type="http://schemas.openxmlformats.org/officeDocument/2006/relationships/image" Target="../media/image57.png"/><Relationship Id="rId13" Type="http://schemas.openxmlformats.org/officeDocument/2006/relationships/image" Target="../media/image52.png"/><Relationship Id="rId12"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31.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97.jp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9.png"/><Relationship Id="rId4" Type="http://schemas.openxmlformats.org/officeDocument/2006/relationships/image" Target="../media/image58.png"/><Relationship Id="rId5" Type="http://schemas.openxmlformats.org/officeDocument/2006/relationships/hyperlink" Target="https://drive.google.com/file/d/1sX01ZYiYJfZe7uIAvL8k1Afe1Kaqv__A/view?usp=sharing" TargetMode="External"/><Relationship Id="rId6"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56.png"/><Relationship Id="rId4" Type="http://schemas.openxmlformats.org/officeDocument/2006/relationships/image" Target="../media/image69.png"/><Relationship Id="rId9" Type="http://schemas.openxmlformats.org/officeDocument/2006/relationships/image" Target="../media/image102.png"/><Relationship Id="rId5" Type="http://schemas.openxmlformats.org/officeDocument/2006/relationships/image" Target="../media/image65.png"/><Relationship Id="rId6" Type="http://schemas.openxmlformats.org/officeDocument/2006/relationships/image" Target="../media/image86.png"/><Relationship Id="rId7" Type="http://schemas.openxmlformats.org/officeDocument/2006/relationships/image" Target="../media/image59.png"/><Relationship Id="rId8" Type="http://schemas.openxmlformats.org/officeDocument/2006/relationships/image" Target="../media/image96.png"/><Relationship Id="rId11" Type="http://schemas.openxmlformats.org/officeDocument/2006/relationships/image" Target="../media/image64.png"/><Relationship Id="rId10" Type="http://schemas.openxmlformats.org/officeDocument/2006/relationships/image" Target="../media/image7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0.png"/><Relationship Id="rId4" Type="http://schemas.openxmlformats.org/officeDocument/2006/relationships/hyperlink" Target="http://drive.google.com/file/d/1DRwHuDSssjaCKV0dOK9r6xOwpcT-niOW/view" TargetMode="External"/><Relationship Id="rId5" Type="http://schemas.openxmlformats.org/officeDocument/2006/relationships/image" Target="../media/image6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66.png"/><Relationship Id="rId4" Type="http://schemas.openxmlformats.org/officeDocument/2006/relationships/image" Target="../media/image68.png"/><Relationship Id="rId9" Type="http://schemas.openxmlformats.org/officeDocument/2006/relationships/image" Target="../media/image74.png"/><Relationship Id="rId5" Type="http://schemas.openxmlformats.org/officeDocument/2006/relationships/image" Target="../media/image67.png"/><Relationship Id="rId6" Type="http://schemas.openxmlformats.org/officeDocument/2006/relationships/image" Target="../media/image76.png"/><Relationship Id="rId7" Type="http://schemas.openxmlformats.org/officeDocument/2006/relationships/image" Target="../media/image71.png"/><Relationship Id="rId8" Type="http://schemas.openxmlformats.org/officeDocument/2006/relationships/image" Target="../media/image70.png"/><Relationship Id="rId11" Type="http://schemas.openxmlformats.org/officeDocument/2006/relationships/image" Target="../media/image81.png"/><Relationship Id="rId10" Type="http://schemas.openxmlformats.org/officeDocument/2006/relationships/image" Target="../media/image73.png"/><Relationship Id="rId13" Type="http://schemas.openxmlformats.org/officeDocument/2006/relationships/hyperlink" Target="https://www.youtube.com/playlist?list=PLqCKDbWafcQ2xdkPBByKI9ZyfX3In8KNh" TargetMode="External"/><Relationship Id="rId12" Type="http://schemas.openxmlformats.org/officeDocument/2006/relationships/image" Target="../media/image75.png"/><Relationship Id="rId15" Type="http://schemas.openxmlformats.org/officeDocument/2006/relationships/hyperlink" Target="https://www.linkedin.com/learning/paths/delivery-hero-modoeficiencia?u=2110716" TargetMode="External"/><Relationship Id="rId14" Type="http://schemas.openxmlformats.org/officeDocument/2006/relationships/image" Target="../media/image7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0.xml"/><Relationship Id="rId3" Type="http://schemas.openxmlformats.org/officeDocument/2006/relationships/image" Target="../media/image80.png"/><Relationship Id="rId4" Type="http://schemas.openxmlformats.org/officeDocument/2006/relationships/image" Target="../media/image88.png"/><Relationship Id="rId9" Type="http://schemas.openxmlformats.org/officeDocument/2006/relationships/image" Target="../media/image82.png"/><Relationship Id="rId5" Type="http://schemas.openxmlformats.org/officeDocument/2006/relationships/image" Target="../media/image87.png"/><Relationship Id="rId6" Type="http://schemas.openxmlformats.org/officeDocument/2006/relationships/image" Target="../media/image77.png"/><Relationship Id="rId7" Type="http://schemas.openxmlformats.org/officeDocument/2006/relationships/image" Target="../media/image92.png"/><Relationship Id="rId8" Type="http://schemas.openxmlformats.org/officeDocument/2006/relationships/image" Target="../media/image83.png"/><Relationship Id="rId11" Type="http://schemas.openxmlformats.org/officeDocument/2006/relationships/image" Target="../media/image94.png"/><Relationship Id="rId10" Type="http://schemas.openxmlformats.org/officeDocument/2006/relationships/image" Target="../media/image89.png"/><Relationship Id="rId13" Type="http://schemas.openxmlformats.org/officeDocument/2006/relationships/hyperlink" Target="https://sites.google.com/pedidosya.com/talentsite/talent-development/development-cycle?authuser=1" TargetMode="External"/><Relationship Id="rId12" Type="http://schemas.openxmlformats.org/officeDocument/2006/relationships/image" Target="../media/image100.gif"/><Relationship Id="rId15" Type="http://schemas.openxmlformats.org/officeDocument/2006/relationships/hyperlink" Target="https://drive.google.com/file/d/1lR2K3aQZOINBXOrbWag_UYRROE189v70/view?usp=share_link" TargetMode="External"/><Relationship Id="rId14" Type="http://schemas.openxmlformats.org/officeDocument/2006/relationships/hyperlink" Target="https://sites.google.com/pedidosya.com/talentsite/talent-development/development-cycle?authuser=1" TargetMode="External"/><Relationship Id="rId17" Type="http://schemas.openxmlformats.org/officeDocument/2006/relationships/hyperlink" Target="https://drive.google.com/file/d/1lR2K3aQZOINBXOrbWag_UYRROE189v70/view?usp=share_link" TargetMode="External"/><Relationship Id="rId16" Type="http://schemas.openxmlformats.org/officeDocument/2006/relationships/hyperlink" Target="https://drive.google.com/file/d/1lR2K3aQZOINBXOrbWag_UYRROE189v70/view?usp=share_link"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91.png"/><Relationship Id="rId9" Type="http://schemas.openxmlformats.org/officeDocument/2006/relationships/image" Target="../media/image99.png"/><Relationship Id="rId5" Type="http://schemas.openxmlformats.org/officeDocument/2006/relationships/hyperlink" Target="https://drive.google.com/drive/folders/1pxGHgMEKwg6y49S5T6az9VXpeWV39KXp?usp=sharing" TargetMode="External"/><Relationship Id="rId6" Type="http://schemas.openxmlformats.org/officeDocument/2006/relationships/image" Target="../media/image84.png"/><Relationship Id="rId7" Type="http://schemas.openxmlformats.org/officeDocument/2006/relationships/hyperlink" Target="https://wd3.myworkday.com/deliveryhero/d/home.htmld" TargetMode="External"/><Relationship Id="rId8" Type="http://schemas.openxmlformats.org/officeDocument/2006/relationships/image" Target="../media/image93.png"/><Relationship Id="rId11" Type="http://schemas.openxmlformats.org/officeDocument/2006/relationships/image" Target="../media/image85.png"/><Relationship Id="rId10" Type="http://schemas.openxmlformats.org/officeDocument/2006/relationships/image" Target="../media/image90.png"/><Relationship Id="rId13" Type="http://schemas.openxmlformats.org/officeDocument/2006/relationships/hyperlink" Target="https://sites.google.com/pedidosya.com/talentsite/home" TargetMode="External"/><Relationship Id="rId12" Type="http://schemas.openxmlformats.org/officeDocument/2006/relationships/image" Target="../media/image95.png"/><Relationship Id="rId15" Type="http://schemas.openxmlformats.org/officeDocument/2006/relationships/image" Target="../media/image108.png"/><Relationship Id="rId14" Type="http://schemas.openxmlformats.org/officeDocument/2006/relationships/image" Target="../media/image9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hyperlink" Target="https://peyaplanning.atlassian.net/servicedesk/customer/portal/1/create/1540" TargetMode="External"/><Relationship Id="rId5" Type="http://schemas.openxmlformats.org/officeDocument/2006/relationships/hyperlink" Target="http://drive.google.com/file/d/1rKIh53feXehLaY-fLG2RKk5oIxQevUIr/view" TargetMode="External"/><Relationship Id="rId6" Type="http://schemas.openxmlformats.org/officeDocument/2006/relationships/image" Target="../media/image105.jpg"/><Relationship Id="rId7" Type="http://schemas.openxmlformats.org/officeDocument/2006/relationships/image" Target="../media/image10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docs.google.com/presentation/d/1GIxVOrrOq4GYTNQCGd-eo4RqtXJQ86aqpjPKg_U69Ro/edit?usp=sharing" TargetMode="External"/><Relationship Id="rId4" Type="http://schemas.openxmlformats.org/officeDocument/2006/relationships/image" Target="../media/image1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hyperlink" Target="https://peyaplanning.atlassian.net/servicedesk/customer/portal/17" TargetMode="External"/><Relationship Id="rId9" Type="http://schemas.openxmlformats.org/officeDocument/2006/relationships/image" Target="../media/image106.png"/><Relationship Id="rId5" Type="http://schemas.openxmlformats.org/officeDocument/2006/relationships/hyperlink" Target="https://www.linkedin.com/learning/paths/delivery-hero-seguridad-de-la-informacion-onboarding-peya?trk=share_ent_path_url&amp;shareId=Q7pqbpfSTfSsxYHRwB1JbQ%3D%3D&amp;accountId=2110716&amp;u=2110716&amp;success=true&amp;authUUID=m5Ph4ExaR5y5s119Vey%2FmQ%3D%3D" TargetMode="External"/><Relationship Id="rId6" Type="http://schemas.openxmlformats.org/officeDocument/2006/relationships/hyperlink" Target="https://www.linkedin.com/learning/paths/delivery-hero-seguridad-de-la-informacion-onboarding-peya?trk=share_ent_path_url&amp;shareId=Q7pqbpfSTfSsxYHRwB1JbQ%3D%3D&amp;accountId=2110716&amp;u=2110716&amp;success=true&amp;authUUID=m5Ph4ExaR5y5s119Vey%2FmQ%3D%3D" TargetMode="External"/><Relationship Id="rId7" Type="http://schemas.openxmlformats.org/officeDocument/2006/relationships/hyperlink" Target="https://www.linkedin.com/learning/paths/delivery-hero-seguridad-de-la-informacion-onboarding-peya?trk=share_ent_path_url&amp;shareId=Q7pqbpfSTfSsxYHRwB1JbQ%3D%3D&amp;accountId=2110716&amp;u=2110716&amp;success=true&amp;authUUID=m5Ph4ExaR5y5s119Vey%2FmQ%3D%3D" TargetMode="External"/><Relationship Id="rId8" Type="http://schemas.openxmlformats.org/officeDocument/2006/relationships/image" Target="../media/image117.png"/><Relationship Id="rId10" Type="http://schemas.openxmlformats.org/officeDocument/2006/relationships/image" Target="../media/image10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107.png"/><Relationship Id="rId9" Type="http://schemas.openxmlformats.org/officeDocument/2006/relationships/hyperlink" Target="https://drive.google.com/file/d/1mISG9uQURAMG_Nf-5IMjosAO1kX-gZ3o/view?usp=sharing" TargetMode="External"/><Relationship Id="rId5" Type="http://schemas.openxmlformats.org/officeDocument/2006/relationships/hyperlink" Target="https://www.bkms-system.net/bkwebanon/report/clientInfo?cin=4dh8&amp;c=-1&amp;language=spa" TargetMode="External"/><Relationship Id="rId6" Type="http://schemas.openxmlformats.org/officeDocument/2006/relationships/hyperlink" Target="https://www.linkedin.com/learning-login/share?account=2110716&amp;forceAccount=false&amp;redirect=https%3A%2F%2Fwww.linkedin.com%2Flearning%2Fvideos%2F42723837%3Ftrk%3Dshare_ent_url%26shareId%3DvuPAdS0NSXSSKdxh88ckrg%253D%253D" TargetMode="External"/><Relationship Id="rId7" Type="http://schemas.openxmlformats.org/officeDocument/2006/relationships/hyperlink" Target="https://learn.myacademy.io/#!/module/9050" TargetMode="External"/><Relationship Id="rId8" Type="http://schemas.openxmlformats.org/officeDocument/2006/relationships/image" Target="../media/image10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103.png"/><Relationship Id="rId9" Type="http://schemas.openxmlformats.org/officeDocument/2006/relationships/image" Target="../media/image118.png"/><Relationship Id="rId5" Type="http://schemas.openxmlformats.org/officeDocument/2006/relationships/hyperlink" Target="https://docs.google.com/presentation/d/1NKf45L2fN_UHbswwwNmxo6CEVJIsJjS5gpJggc7ZZ0s/edit#slide=id.g1c2cdb1cbbc_3_5" TargetMode="External"/><Relationship Id="rId6" Type="http://schemas.openxmlformats.org/officeDocument/2006/relationships/hyperlink" Target="https://peya.skedway.com/" TargetMode="External"/><Relationship Id="rId7" Type="http://schemas.openxmlformats.org/officeDocument/2006/relationships/hyperlink" Target="http://drive.google.com/file/d/1Y7gLPvuVv9GCbJh9ItezBcWYaQgBCG9G/view" TargetMode="External"/><Relationship Id="rId8" Type="http://schemas.openxmlformats.org/officeDocument/2006/relationships/image" Target="../media/image115.jpg"/><Relationship Id="rId11" Type="http://schemas.openxmlformats.org/officeDocument/2006/relationships/image" Target="../media/image125.png"/><Relationship Id="rId10" Type="http://schemas.openxmlformats.org/officeDocument/2006/relationships/image" Target="../media/image1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116.png"/><Relationship Id="rId7" Type="http://schemas.openxmlformats.org/officeDocument/2006/relationships/image" Target="../media/image123.png"/><Relationship Id="rId8" Type="http://schemas.openxmlformats.org/officeDocument/2006/relationships/hyperlink" Target="https://www.linkedin.com/learning/paths/delivery-hero-training-ariba-vamoariba?u=211071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42.png"/><Relationship Id="rId6" Type="http://schemas.openxmlformats.org/officeDocument/2006/relationships/hyperlink" Target="https://open.spotify.com/episode/4TJFiJ4ZtoPm4x1Vx67dwh?si=cf7e91442982432a&amp;nd=1" TargetMode="External"/><Relationship Id="rId7" Type="http://schemas.openxmlformats.org/officeDocument/2006/relationships/image" Target="../media/image30.png"/><Relationship Id="rId8" Type="http://schemas.openxmlformats.org/officeDocument/2006/relationships/image" Target="../media/image2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deliveryhero.okta.com/app/workday/exka6utkdG3QIo2EG416/sso/saml" TargetMode="External"/><Relationship Id="rId4" Type="http://schemas.openxmlformats.org/officeDocument/2006/relationships/hyperlink" Target="https://deliveryhero.workplace.com/groups/996148417435647" TargetMode="External"/><Relationship Id="rId5" Type="http://schemas.openxmlformats.org/officeDocument/2006/relationships/image" Target="../media/image1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120.png"/><Relationship Id="rId5" Type="http://schemas.openxmlformats.org/officeDocument/2006/relationships/image" Target="../media/image127.png"/><Relationship Id="rId6" Type="http://schemas.openxmlformats.org/officeDocument/2006/relationships/hyperlink" Target="https://bieneficios.pedidosya.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hyperlink" Target="https://deliveryhero.workplace.com/groups/latamnews/permalink/860439598014431/" TargetMode="External"/><Relationship Id="rId5" Type="http://schemas.openxmlformats.org/officeDocument/2006/relationships/image" Target="../media/image1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hyperlink" Target="https://docs.google.com/spreadsheets/d/1pZHE_r7IzLYRJG5OqxzZfqaGzAMCFkZUkMzy01qA8Zs/edit#gid=0" TargetMode="External"/><Relationship Id="rId5" Type="http://schemas.openxmlformats.org/officeDocument/2006/relationships/hyperlink" Target="https://drive.google.com/file/d/1JDCVpXYNM3wQet6Io11PpRcK1iZuEaaf/view" TargetMode="External"/><Relationship Id="rId6" Type="http://schemas.openxmlformats.org/officeDocument/2006/relationships/image" Target="../media/image1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126.png"/><Relationship Id="rId5" Type="http://schemas.openxmlformats.org/officeDocument/2006/relationships/hyperlink" Target="https://deliveryhero.workplace.com/hashtag/hackthegap?__eep__=6" TargetMode="External"/><Relationship Id="rId6" Type="http://schemas.openxmlformats.org/officeDocument/2006/relationships/hyperlink" Target="https://deliveryhero.slack.com/archives/C023E73AGSU"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25.png"/><Relationship Id="rId4" Type="http://schemas.openxmlformats.org/officeDocument/2006/relationships/hyperlink" Target="https://deliveryhero.slack.com/archives/C02GVLFPM3Q" TargetMode="External"/><Relationship Id="rId5" Type="http://schemas.openxmlformats.org/officeDocument/2006/relationships/hyperlink" Target="http://www.youtube.com/watch?v=-WRGmtQW_1M" TargetMode="External"/><Relationship Id="rId6" Type="http://schemas.openxmlformats.org/officeDocument/2006/relationships/image" Target="../media/image12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sites.google.com/pedidosya.com/talentsite/peyaesunaprendizaje/linkedin-learning?authuser=1" TargetMode="External"/><Relationship Id="rId4" Type="http://schemas.openxmlformats.org/officeDocument/2006/relationships/hyperlink" Target="https://drive.google.com/file/d/1R3fMedPd-uaIcg3Z-9GckJ3TaTiAskbr/view" TargetMode="External"/><Relationship Id="rId5" Type="http://schemas.openxmlformats.org/officeDocument/2006/relationships/hyperlink" Target="https://chrome.google.com/webstore/detail/pedidosya/hpoglmcjjahmocffgnmjinbckidmfllf"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29.png"/><Relationship Id="rId9"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34.png"/><Relationship Id="rId7" Type="http://schemas.openxmlformats.org/officeDocument/2006/relationships/image" Target="../media/image28.png"/><Relationship Id="rId8" Type="http://schemas.openxmlformats.org/officeDocument/2006/relationships/image" Target="../media/image33.png"/><Relationship Id="rId11" Type="http://schemas.openxmlformats.org/officeDocument/2006/relationships/image" Target="../media/image41.png"/><Relationship Id="rId10"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63.png"/><Relationship Id="rId4" Type="http://schemas.openxmlformats.org/officeDocument/2006/relationships/image" Target="../media/image40.png"/><Relationship Id="rId9" Type="http://schemas.openxmlformats.org/officeDocument/2006/relationships/image" Target="../media/image45.png"/><Relationship Id="rId5" Type="http://schemas.openxmlformats.org/officeDocument/2006/relationships/image" Target="../media/image51.jpg"/><Relationship Id="rId6" Type="http://schemas.openxmlformats.org/officeDocument/2006/relationships/image" Target="../media/image39.png"/><Relationship Id="rId7" Type="http://schemas.openxmlformats.org/officeDocument/2006/relationships/image" Target="../media/image38.png"/><Relationship Id="rId8"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47.png"/><Relationship Id="rId5"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2"/>
          <p:cNvSpPr/>
          <p:nvPr/>
        </p:nvSpPr>
        <p:spPr>
          <a:xfrm>
            <a:off x="-100" y="0"/>
            <a:ext cx="18288000" cy="10287000"/>
          </a:xfrm>
          <a:prstGeom prst="rect">
            <a:avLst/>
          </a:prstGeom>
          <a:solidFill>
            <a:srgbClr val="FA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85" name="Google Shape;285;p52"/>
          <p:cNvSpPr/>
          <p:nvPr/>
        </p:nvSpPr>
        <p:spPr>
          <a:xfrm rot="5400000">
            <a:off x="2829800" y="7792100"/>
            <a:ext cx="1628400" cy="3348000"/>
          </a:xfrm>
          <a:prstGeom prst="rect">
            <a:avLst/>
          </a:prstGeom>
          <a:solidFill>
            <a:srgbClr val="FF99B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86" name="Google Shape;286;p52"/>
          <p:cNvSpPr/>
          <p:nvPr/>
        </p:nvSpPr>
        <p:spPr>
          <a:xfrm rot="5400000">
            <a:off x="1862898" y="5203300"/>
            <a:ext cx="1561200" cy="53490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87" name="Google Shape;287;p52"/>
          <p:cNvSpPr/>
          <p:nvPr/>
        </p:nvSpPr>
        <p:spPr>
          <a:xfrm rot="5400000">
            <a:off x="-926502" y="859700"/>
            <a:ext cx="7153200" cy="53358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288" name="Google Shape;288;p52"/>
          <p:cNvSpPr/>
          <p:nvPr/>
        </p:nvSpPr>
        <p:spPr>
          <a:xfrm rot="5400000">
            <a:off x="572550" y="8082201"/>
            <a:ext cx="1641000" cy="2767800"/>
          </a:xfrm>
          <a:prstGeom prst="rect">
            <a:avLst/>
          </a:prstGeom>
          <a:solidFill>
            <a:srgbClr val="10042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s-419" sz="2800"/>
              <a:t>&lt;&lt;&lt;</a:t>
            </a:r>
            <a:endParaRPr sz="2800"/>
          </a:p>
        </p:txBody>
      </p:sp>
      <p:pic>
        <p:nvPicPr>
          <p:cNvPr id="289" name="Google Shape;289;p52"/>
          <p:cNvPicPr preferRelativeResize="0"/>
          <p:nvPr/>
        </p:nvPicPr>
        <p:blipFill>
          <a:blip r:embed="rId3">
            <a:alphaModFix/>
          </a:blip>
          <a:stretch>
            <a:fillRect/>
          </a:stretch>
        </p:blipFill>
        <p:spPr>
          <a:xfrm>
            <a:off x="14124499" y="7946549"/>
            <a:ext cx="3608400" cy="1804200"/>
          </a:xfrm>
          <a:prstGeom prst="rect">
            <a:avLst/>
          </a:prstGeom>
          <a:noFill/>
          <a:ln>
            <a:noFill/>
          </a:ln>
        </p:spPr>
      </p:pic>
      <p:sp>
        <p:nvSpPr>
          <p:cNvPr id="290" name="Google Shape;290;p52"/>
          <p:cNvSpPr txBox="1"/>
          <p:nvPr>
            <p:ph idx="4294967295" type="ctrTitle"/>
          </p:nvPr>
        </p:nvSpPr>
        <p:spPr>
          <a:xfrm>
            <a:off x="7200500" y="3327000"/>
            <a:ext cx="9607200" cy="18042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s-419" sz="6000">
                <a:solidFill>
                  <a:schemeClr val="lt1"/>
                </a:solidFill>
                <a:latin typeface="Muli"/>
                <a:ea typeface="Muli"/>
                <a:cs typeface="Muli"/>
                <a:sym typeface="Muli"/>
              </a:rPr>
              <a:t>Te damos la bienvenida</a:t>
            </a:r>
            <a:endParaRPr sz="3200">
              <a:solidFill>
                <a:schemeClr val="lt1"/>
              </a:solidFill>
              <a:latin typeface="Muli"/>
              <a:ea typeface="Muli"/>
              <a:cs typeface="Muli"/>
              <a:sym typeface="Muli"/>
            </a:endParaRPr>
          </a:p>
        </p:txBody>
      </p:sp>
      <p:sp>
        <p:nvSpPr>
          <p:cNvPr id="291" name="Google Shape;291;p52"/>
          <p:cNvSpPr txBox="1"/>
          <p:nvPr/>
        </p:nvSpPr>
        <p:spPr>
          <a:xfrm>
            <a:off x="7200500" y="4645300"/>
            <a:ext cx="9613800" cy="2148600"/>
          </a:xfrm>
          <a:prstGeom prst="rect">
            <a:avLst/>
          </a:prstGeom>
          <a:noFill/>
          <a:ln>
            <a:noFill/>
          </a:ln>
        </p:spPr>
        <p:txBody>
          <a:bodyPr anchorCtr="0" anchor="ctr" bIns="182850" lIns="182850" spcFirstLastPara="1" rIns="182850" wrap="square" tIns="182850">
            <a:spAutoFit/>
          </a:bodyPr>
          <a:lstStyle/>
          <a:p>
            <a:pPr indent="0" lvl="0" marL="0" rtl="0" algn="l">
              <a:lnSpc>
                <a:spcPct val="120000"/>
              </a:lnSpc>
              <a:spcBef>
                <a:spcPts val="0"/>
              </a:spcBef>
              <a:spcAft>
                <a:spcPts val="0"/>
              </a:spcAft>
              <a:buClr>
                <a:schemeClr val="dk1"/>
              </a:buClr>
              <a:buSzPts val="2200"/>
              <a:buFont typeface="Arial"/>
              <a:buNone/>
            </a:pPr>
            <a:r>
              <a:rPr lang="es-419" sz="3400">
                <a:solidFill>
                  <a:schemeClr val="lt1"/>
                </a:solidFill>
                <a:latin typeface="Muli"/>
                <a:ea typeface="Muli"/>
                <a:cs typeface="Muli"/>
                <a:sym typeface="Muli"/>
              </a:rPr>
              <a:t>a la empresa de tecnología líder en delivery</a:t>
            </a:r>
            <a:endParaRPr sz="3400">
              <a:solidFill>
                <a:schemeClr val="lt1"/>
              </a:solidFill>
              <a:latin typeface="Muli"/>
              <a:ea typeface="Muli"/>
              <a:cs typeface="Muli"/>
              <a:sym typeface="Muli"/>
            </a:endParaRPr>
          </a:p>
          <a:p>
            <a:pPr indent="0" lvl="0" marL="0" rtl="0" algn="l">
              <a:lnSpc>
                <a:spcPct val="120000"/>
              </a:lnSpc>
              <a:spcBef>
                <a:spcPts val="0"/>
              </a:spcBef>
              <a:spcAft>
                <a:spcPts val="0"/>
              </a:spcAft>
              <a:buClr>
                <a:schemeClr val="dk1"/>
              </a:buClr>
              <a:buSzPts val="2200"/>
              <a:buFont typeface="Arial"/>
              <a:buNone/>
            </a:pPr>
            <a:r>
              <a:rPr lang="es-419" sz="3400">
                <a:solidFill>
                  <a:schemeClr val="lt1"/>
                </a:solidFill>
                <a:latin typeface="Muli"/>
                <a:ea typeface="Muli"/>
                <a:cs typeface="Muli"/>
                <a:sym typeface="Muli"/>
              </a:rPr>
              <a:t>online y quick commerce en toda</a:t>
            </a:r>
            <a:endParaRPr sz="3400">
              <a:solidFill>
                <a:schemeClr val="lt1"/>
              </a:solidFill>
              <a:latin typeface="Muli"/>
              <a:ea typeface="Muli"/>
              <a:cs typeface="Muli"/>
              <a:sym typeface="Muli"/>
            </a:endParaRPr>
          </a:p>
          <a:p>
            <a:pPr indent="0" lvl="0" marL="0" rtl="0" algn="l">
              <a:lnSpc>
                <a:spcPct val="120000"/>
              </a:lnSpc>
              <a:spcBef>
                <a:spcPts val="0"/>
              </a:spcBef>
              <a:spcAft>
                <a:spcPts val="0"/>
              </a:spcAft>
              <a:buClr>
                <a:schemeClr val="dk1"/>
              </a:buClr>
              <a:buSzPts val="2200"/>
              <a:buFont typeface="Arial"/>
              <a:buNone/>
            </a:pPr>
            <a:r>
              <a:rPr lang="es-419" sz="3400">
                <a:solidFill>
                  <a:schemeClr val="lt1"/>
                </a:solidFill>
                <a:latin typeface="Muli"/>
                <a:ea typeface="Muli"/>
                <a:cs typeface="Muli"/>
                <a:sym typeface="Muli"/>
              </a:rPr>
              <a:t>América Latina.</a:t>
            </a:r>
            <a:endParaRPr sz="3400">
              <a:solidFill>
                <a:schemeClr val="lt1"/>
              </a:solidFill>
              <a:latin typeface="Muli"/>
              <a:ea typeface="Muli"/>
              <a:cs typeface="Muli"/>
              <a:sym typeface="Muli"/>
            </a:endParaRPr>
          </a:p>
        </p:txBody>
      </p:sp>
      <p:pic>
        <p:nvPicPr>
          <p:cNvPr id="292" name="Google Shape;292;p52"/>
          <p:cNvPicPr preferRelativeResize="0"/>
          <p:nvPr/>
        </p:nvPicPr>
        <p:blipFill rotWithShape="1">
          <a:blip r:embed="rId4">
            <a:alphaModFix/>
          </a:blip>
          <a:srcRect b="5365" l="28496" r="17461" t="0"/>
          <a:stretch/>
        </p:blipFill>
        <p:spPr>
          <a:xfrm>
            <a:off x="1175900" y="555000"/>
            <a:ext cx="6220495" cy="973515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1"/>
          <p:cNvSpPr/>
          <p:nvPr/>
        </p:nvSpPr>
        <p:spPr>
          <a:xfrm>
            <a:off x="0" y="209650"/>
            <a:ext cx="18331200" cy="100434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491" name="Google Shape;491;p61"/>
          <p:cNvPicPr preferRelativeResize="0"/>
          <p:nvPr/>
        </p:nvPicPr>
        <p:blipFill rotWithShape="1">
          <a:blip r:embed="rId3">
            <a:alphaModFix/>
          </a:blip>
          <a:srcRect b="5467" l="8319" r="55987" t="13527"/>
          <a:stretch/>
        </p:blipFill>
        <p:spPr>
          <a:xfrm>
            <a:off x="0" y="0"/>
            <a:ext cx="6748454" cy="10287000"/>
          </a:xfrm>
          <a:prstGeom prst="rect">
            <a:avLst/>
          </a:prstGeom>
          <a:noFill/>
          <a:ln>
            <a:noFill/>
          </a:ln>
        </p:spPr>
      </p:pic>
      <p:sp>
        <p:nvSpPr>
          <p:cNvPr id="492" name="Google Shape;492;p61"/>
          <p:cNvSpPr/>
          <p:nvPr/>
        </p:nvSpPr>
        <p:spPr>
          <a:xfrm>
            <a:off x="-11700" y="-21000"/>
            <a:ext cx="13519200" cy="944400"/>
          </a:xfrm>
          <a:prstGeom prst="rect">
            <a:avLst/>
          </a:prstGeom>
          <a:solidFill>
            <a:srgbClr val="F8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93" name="Google Shape;493;p61"/>
          <p:cNvSpPr/>
          <p:nvPr/>
        </p:nvSpPr>
        <p:spPr>
          <a:xfrm rot="5400000">
            <a:off x="14873200" y="-1376100"/>
            <a:ext cx="939600" cy="36708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94" name="Google Shape;494;p61"/>
          <p:cNvSpPr/>
          <p:nvPr/>
        </p:nvSpPr>
        <p:spPr>
          <a:xfrm rot="5400000">
            <a:off x="17163550" y="-233700"/>
            <a:ext cx="944400" cy="1390800"/>
          </a:xfrm>
          <a:prstGeom prst="rect">
            <a:avLst/>
          </a:prstGeom>
          <a:solidFill>
            <a:srgbClr val="FE006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495" name="Google Shape;495;p61"/>
          <p:cNvPicPr preferRelativeResize="0"/>
          <p:nvPr/>
        </p:nvPicPr>
        <p:blipFill>
          <a:blip r:embed="rId4">
            <a:alphaModFix/>
          </a:blip>
          <a:stretch>
            <a:fillRect/>
          </a:stretch>
        </p:blipFill>
        <p:spPr>
          <a:xfrm>
            <a:off x="17261215" y="-16932"/>
            <a:ext cx="929400" cy="929400"/>
          </a:xfrm>
          <a:prstGeom prst="rect">
            <a:avLst/>
          </a:prstGeom>
          <a:noFill/>
          <a:ln>
            <a:noFill/>
          </a:ln>
        </p:spPr>
      </p:pic>
      <p:sp>
        <p:nvSpPr>
          <p:cNvPr id="496" name="Google Shape;496;p61"/>
          <p:cNvSpPr/>
          <p:nvPr/>
        </p:nvSpPr>
        <p:spPr>
          <a:xfrm rot="5400000">
            <a:off x="12087300" y="-817350"/>
            <a:ext cx="982800" cy="25146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97" name="Google Shape;497;p61"/>
          <p:cNvSpPr txBox="1"/>
          <p:nvPr/>
        </p:nvSpPr>
        <p:spPr>
          <a:xfrm>
            <a:off x="7971650" y="1791250"/>
            <a:ext cx="4158000" cy="901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s-419" sz="6000">
                <a:solidFill>
                  <a:srgbClr val="FA0050"/>
                </a:solidFill>
                <a:latin typeface="Muli"/>
                <a:ea typeface="Muli"/>
                <a:cs typeface="Muli"/>
                <a:sym typeface="Muli"/>
              </a:rPr>
              <a:t>Concepts</a:t>
            </a:r>
            <a:endParaRPr sz="6000">
              <a:solidFill>
                <a:srgbClr val="FA0050"/>
              </a:solidFill>
              <a:latin typeface="Muli"/>
              <a:ea typeface="Muli"/>
              <a:cs typeface="Muli"/>
              <a:sym typeface="Muli"/>
            </a:endParaRPr>
          </a:p>
        </p:txBody>
      </p:sp>
      <p:sp>
        <p:nvSpPr>
          <p:cNvPr id="498" name="Google Shape;498;p61"/>
          <p:cNvSpPr txBox="1"/>
          <p:nvPr/>
        </p:nvSpPr>
        <p:spPr>
          <a:xfrm>
            <a:off x="7971650" y="2984800"/>
            <a:ext cx="9373800" cy="22020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lang="es-419" sz="3400">
                <a:solidFill>
                  <a:srgbClr val="0A001E"/>
                </a:solidFill>
                <a:latin typeface="Muli"/>
                <a:ea typeface="Muli"/>
                <a:cs typeface="Muli"/>
                <a:sym typeface="Muli"/>
              </a:rPr>
              <a:t>Franquicias propias de la empresa. El objetivo es agregar tipos de comida donde no hay y aumentar nuestros márgenes de ganancia.</a:t>
            </a:r>
            <a:endParaRPr sz="4600">
              <a:solidFill>
                <a:srgbClr val="0A001E"/>
              </a:solidFill>
              <a:latin typeface="Muli"/>
              <a:ea typeface="Muli"/>
              <a:cs typeface="Muli"/>
              <a:sym typeface="Muli"/>
            </a:endParaRPr>
          </a:p>
          <a:p>
            <a:pPr indent="0" lvl="0" marL="0" rtl="0" algn="l">
              <a:spcBef>
                <a:spcPts val="0"/>
              </a:spcBef>
              <a:spcAft>
                <a:spcPts val="0"/>
              </a:spcAft>
              <a:buClr>
                <a:srgbClr val="000000"/>
              </a:buClr>
              <a:buSzPts val="2200"/>
              <a:buFont typeface="Arial"/>
              <a:buNone/>
            </a:pPr>
            <a:r>
              <a:t/>
            </a:r>
            <a:endParaRPr sz="2800">
              <a:solidFill>
                <a:srgbClr val="0A001E"/>
              </a:solidFill>
            </a:endParaRPr>
          </a:p>
          <a:p>
            <a:pPr indent="0" lvl="0" marL="0" rtl="0" algn="l">
              <a:spcBef>
                <a:spcPts val="0"/>
              </a:spcBef>
              <a:spcAft>
                <a:spcPts val="0"/>
              </a:spcAft>
              <a:buNone/>
            </a:pPr>
            <a:r>
              <a:t/>
            </a:r>
            <a:endParaRPr sz="2800">
              <a:solidFill>
                <a:srgbClr val="0A001E"/>
              </a:solidFill>
            </a:endParaRPr>
          </a:p>
        </p:txBody>
      </p:sp>
      <p:pic>
        <p:nvPicPr>
          <p:cNvPr descr="Imagen" id="499" name="Google Shape;499;p61"/>
          <p:cNvPicPr preferRelativeResize="0"/>
          <p:nvPr/>
        </p:nvPicPr>
        <p:blipFill rotWithShape="1">
          <a:blip r:embed="rId5">
            <a:alphaModFix/>
          </a:blip>
          <a:srcRect b="0" l="0" r="0" t="0"/>
          <a:stretch/>
        </p:blipFill>
        <p:spPr>
          <a:xfrm>
            <a:off x="8183493" y="6260310"/>
            <a:ext cx="1197041" cy="927684"/>
          </a:xfrm>
          <a:prstGeom prst="rect">
            <a:avLst/>
          </a:prstGeom>
          <a:noFill/>
          <a:ln>
            <a:noFill/>
          </a:ln>
        </p:spPr>
      </p:pic>
      <p:pic>
        <p:nvPicPr>
          <p:cNvPr descr="Imagen" id="500" name="Google Shape;500;p61"/>
          <p:cNvPicPr preferRelativeResize="0"/>
          <p:nvPr/>
        </p:nvPicPr>
        <p:blipFill rotWithShape="1">
          <a:blip r:embed="rId6">
            <a:alphaModFix/>
          </a:blip>
          <a:srcRect b="0" l="0" r="0" t="0"/>
          <a:stretch/>
        </p:blipFill>
        <p:spPr>
          <a:xfrm>
            <a:off x="9947780" y="6490074"/>
            <a:ext cx="1884009" cy="468156"/>
          </a:xfrm>
          <a:prstGeom prst="rect">
            <a:avLst/>
          </a:prstGeom>
          <a:noFill/>
          <a:ln>
            <a:noFill/>
          </a:ln>
        </p:spPr>
      </p:pic>
      <p:pic>
        <p:nvPicPr>
          <p:cNvPr descr="Imagen" id="501" name="Google Shape;501;p61"/>
          <p:cNvPicPr preferRelativeResize="0"/>
          <p:nvPr/>
        </p:nvPicPr>
        <p:blipFill rotWithShape="1">
          <a:blip r:embed="rId7">
            <a:alphaModFix/>
          </a:blip>
          <a:srcRect b="0" l="0" r="0" t="0"/>
          <a:stretch/>
        </p:blipFill>
        <p:spPr>
          <a:xfrm>
            <a:off x="14203760" y="6253580"/>
            <a:ext cx="1806485" cy="941145"/>
          </a:xfrm>
          <a:prstGeom prst="rect">
            <a:avLst/>
          </a:prstGeom>
          <a:noFill/>
          <a:ln>
            <a:noFill/>
          </a:ln>
        </p:spPr>
      </p:pic>
      <p:pic>
        <p:nvPicPr>
          <p:cNvPr descr="Imagen" id="502" name="Google Shape;502;p61"/>
          <p:cNvPicPr preferRelativeResize="0"/>
          <p:nvPr/>
        </p:nvPicPr>
        <p:blipFill rotWithShape="1">
          <a:blip r:embed="rId8">
            <a:alphaModFix/>
          </a:blip>
          <a:srcRect b="0" l="0" r="0" t="0"/>
          <a:stretch/>
        </p:blipFill>
        <p:spPr>
          <a:xfrm>
            <a:off x="12419257" y="6490053"/>
            <a:ext cx="1197040" cy="922298"/>
          </a:xfrm>
          <a:prstGeom prst="rect">
            <a:avLst/>
          </a:prstGeom>
          <a:noFill/>
          <a:ln>
            <a:noFill/>
          </a:ln>
        </p:spPr>
      </p:pic>
      <p:grpSp>
        <p:nvGrpSpPr>
          <p:cNvPr id="503" name="Google Shape;503;p61"/>
          <p:cNvGrpSpPr/>
          <p:nvPr/>
        </p:nvGrpSpPr>
        <p:grpSpPr>
          <a:xfrm>
            <a:off x="12958963" y="7762322"/>
            <a:ext cx="1099088" cy="1092310"/>
            <a:chOff x="4696150" y="4337981"/>
            <a:chExt cx="555600" cy="555600"/>
          </a:xfrm>
        </p:grpSpPr>
        <p:sp>
          <p:nvSpPr>
            <p:cNvPr id="504" name="Google Shape;504;p61"/>
            <p:cNvSpPr/>
            <p:nvPr/>
          </p:nvSpPr>
          <p:spPr>
            <a:xfrm>
              <a:off x="4696150" y="4337981"/>
              <a:ext cx="555600" cy="555600"/>
            </a:xfrm>
            <a:prstGeom prst="ellipse">
              <a:avLst/>
            </a:prstGeom>
            <a:solidFill>
              <a:srgbClr val="E0444A"/>
            </a:solidFill>
            <a:ln>
              <a:noFill/>
            </a:ln>
          </p:spPr>
          <p:txBody>
            <a:bodyPr anchorCtr="0" anchor="ctr" bIns="101600" lIns="101600" spcFirstLastPara="1" rIns="101600" wrap="square" tIns="101600">
              <a:noAutofit/>
            </a:bodyPr>
            <a:lstStyle/>
            <a:p>
              <a:pPr indent="0" lvl="0" marL="0" marR="0" rtl="0" algn="ctr">
                <a:lnSpc>
                  <a:spcPct val="100000"/>
                </a:lnSpc>
                <a:spcBef>
                  <a:spcPts val="0"/>
                </a:spcBef>
                <a:spcAft>
                  <a:spcPts val="0"/>
                </a:spcAft>
                <a:buClr>
                  <a:srgbClr val="E0444A"/>
                </a:buClr>
                <a:buSzPts val="6400"/>
                <a:buFont typeface="Helvetica Neue"/>
                <a:buNone/>
              </a:pPr>
              <a:r>
                <a:t/>
              </a:r>
              <a:endParaRPr b="0" i="0" sz="6400" u="none" cap="none" strike="noStrike">
                <a:solidFill>
                  <a:srgbClr val="E0444A"/>
                </a:solidFill>
                <a:latin typeface="Helvetica Neue"/>
                <a:ea typeface="Helvetica Neue"/>
                <a:cs typeface="Helvetica Neue"/>
                <a:sym typeface="Helvetica Neue"/>
              </a:endParaRPr>
            </a:p>
          </p:txBody>
        </p:sp>
        <p:pic>
          <p:nvPicPr>
            <p:cNvPr descr="Imagen" id="505" name="Google Shape;505;p61"/>
            <p:cNvPicPr preferRelativeResize="0"/>
            <p:nvPr/>
          </p:nvPicPr>
          <p:blipFill rotWithShape="1">
            <a:blip r:embed="rId9">
              <a:alphaModFix/>
            </a:blip>
            <a:srcRect b="0" l="0" r="0" t="0"/>
            <a:stretch/>
          </p:blipFill>
          <p:spPr>
            <a:xfrm>
              <a:off x="4763312" y="4543381"/>
              <a:ext cx="421322" cy="144888"/>
            </a:xfrm>
            <a:prstGeom prst="rect">
              <a:avLst/>
            </a:prstGeom>
            <a:noFill/>
            <a:ln>
              <a:noFill/>
            </a:ln>
            <a:effectLst>
              <a:outerShdw blurRad="200025" rotWithShape="0" algn="bl">
                <a:srgbClr val="000000">
                  <a:alpha val="60000"/>
                </a:srgbClr>
              </a:outerShdw>
            </a:effectLst>
          </p:spPr>
        </p:pic>
      </p:grpSp>
      <p:pic>
        <p:nvPicPr>
          <p:cNvPr id="506" name="Google Shape;506;p61"/>
          <p:cNvPicPr preferRelativeResize="0"/>
          <p:nvPr/>
        </p:nvPicPr>
        <p:blipFill>
          <a:blip r:embed="rId10">
            <a:alphaModFix/>
          </a:blip>
          <a:stretch>
            <a:fillRect/>
          </a:stretch>
        </p:blipFill>
        <p:spPr>
          <a:xfrm>
            <a:off x="8128993" y="7571599"/>
            <a:ext cx="1306050" cy="1306050"/>
          </a:xfrm>
          <a:prstGeom prst="rect">
            <a:avLst/>
          </a:prstGeom>
          <a:noFill/>
          <a:ln>
            <a:noFill/>
          </a:ln>
        </p:spPr>
      </p:pic>
      <p:pic>
        <p:nvPicPr>
          <p:cNvPr id="507" name="Google Shape;507;p61"/>
          <p:cNvPicPr preferRelativeResize="0"/>
          <p:nvPr/>
        </p:nvPicPr>
        <p:blipFill>
          <a:blip r:embed="rId11">
            <a:alphaModFix/>
          </a:blip>
          <a:stretch>
            <a:fillRect/>
          </a:stretch>
        </p:blipFill>
        <p:spPr>
          <a:xfrm>
            <a:off x="9561643" y="7191199"/>
            <a:ext cx="1985650" cy="1985650"/>
          </a:xfrm>
          <a:prstGeom prst="rect">
            <a:avLst/>
          </a:prstGeom>
          <a:noFill/>
          <a:ln>
            <a:noFill/>
          </a:ln>
        </p:spPr>
      </p:pic>
      <p:pic>
        <p:nvPicPr>
          <p:cNvPr id="508" name="Google Shape;508;p61"/>
          <p:cNvPicPr preferRelativeResize="0"/>
          <p:nvPr/>
        </p:nvPicPr>
        <p:blipFill rotWithShape="1">
          <a:blip r:embed="rId12">
            <a:alphaModFix/>
          </a:blip>
          <a:srcRect b="8893" l="13126" r="10157" t="11055"/>
          <a:stretch/>
        </p:blipFill>
        <p:spPr>
          <a:xfrm>
            <a:off x="11547307" y="7522184"/>
            <a:ext cx="1099100" cy="1597980"/>
          </a:xfrm>
          <a:prstGeom prst="rect">
            <a:avLst/>
          </a:prstGeom>
          <a:noFill/>
          <a:ln>
            <a:noFill/>
          </a:ln>
        </p:spPr>
      </p:pic>
      <p:pic>
        <p:nvPicPr>
          <p:cNvPr id="509" name="Google Shape;509;p61"/>
          <p:cNvPicPr preferRelativeResize="0"/>
          <p:nvPr/>
        </p:nvPicPr>
        <p:blipFill>
          <a:blip r:embed="rId13">
            <a:alphaModFix/>
          </a:blip>
          <a:stretch>
            <a:fillRect/>
          </a:stretch>
        </p:blipFill>
        <p:spPr>
          <a:xfrm>
            <a:off x="14370600" y="8048999"/>
            <a:ext cx="2157397" cy="518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2"/>
          <p:cNvSpPr/>
          <p:nvPr/>
        </p:nvSpPr>
        <p:spPr>
          <a:xfrm>
            <a:off x="0" y="209650"/>
            <a:ext cx="18288000" cy="100434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515" name="Google Shape;515;p62"/>
          <p:cNvPicPr preferRelativeResize="0"/>
          <p:nvPr/>
        </p:nvPicPr>
        <p:blipFill rotWithShape="1">
          <a:blip r:embed="rId3">
            <a:alphaModFix/>
          </a:blip>
          <a:srcRect b="17174" l="4084" r="61652" t="17474"/>
          <a:stretch/>
        </p:blipFill>
        <p:spPr>
          <a:xfrm>
            <a:off x="10418520" y="145050"/>
            <a:ext cx="7912630" cy="10043400"/>
          </a:xfrm>
          <a:prstGeom prst="rect">
            <a:avLst/>
          </a:prstGeom>
          <a:noFill/>
          <a:ln>
            <a:noFill/>
          </a:ln>
        </p:spPr>
      </p:pic>
      <p:sp>
        <p:nvSpPr>
          <p:cNvPr id="516" name="Google Shape;516;p62"/>
          <p:cNvSpPr/>
          <p:nvPr/>
        </p:nvSpPr>
        <p:spPr>
          <a:xfrm>
            <a:off x="-11700" y="-21000"/>
            <a:ext cx="13519200" cy="944400"/>
          </a:xfrm>
          <a:prstGeom prst="rect">
            <a:avLst/>
          </a:prstGeom>
          <a:solidFill>
            <a:srgbClr val="F8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7" name="Google Shape;517;p62"/>
          <p:cNvSpPr/>
          <p:nvPr/>
        </p:nvSpPr>
        <p:spPr>
          <a:xfrm rot="5400000">
            <a:off x="14873200" y="-1376100"/>
            <a:ext cx="939600" cy="36708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18" name="Google Shape;518;p62"/>
          <p:cNvSpPr/>
          <p:nvPr/>
        </p:nvSpPr>
        <p:spPr>
          <a:xfrm rot="5400000">
            <a:off x="17163550" y="-233700"/>
            <a:ext cx="944400" cy="1390800"/>
          </a:xfrm>
          <a:prstGeom prst="rect">
            <a:avLst/>
          </a:prstGeom>
          <a:solidFill>
            <a:srgbClr val="FE006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519" name="Google Shape;519;p62"/>
          <p:cNvPicPr preferRelativeResize="0"/>
          <p:nvPr/>
        </p:nvPicPr>
        <p:blipFill>
          <a:blip r:embed="rId4">
            <a:alphaModFix/>
          </a:blip>
          <a:stretch>
            <a:fillRect/>
          </a:stretch>
        </p:blipFill>
        <p:spPr>
          <a:xfrm>
            <a:off x="17261215" y="-16932"/>
            <a:ext cx="929400" cy="929400"/>
          </a:xfrm>
          <a:prstGeom prst="rect">
            <a:avLst/>
          </a:prstGeom>
          <a:noFill/>
          <a:ln>
            <a:noFill/>
          </a:ln>
        </p:spPr>
      </p:pic>
      <p:sp>
        <p:nvSpPr>
          <p:cNvPr id="520" name="Google Shape;520;p62"/>
          <p:cNvSpPr/>
          <p:nvPr/>
        </p:nvSpPr>
        <p:spPr>
          <a:xfrm rot="5400000">
            <a:off x="11631000" y="-1273650"/>
            <a:ext cx="982800" cy="34272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21" name="Google Shape;521;p62"/>
          <p:cNvSpPr txBox="1"/>
          <p:nvPr/>
        </p:nvSpPr>
        <p:spPr>
          <a:xfrm>
            <a:off x="1121750" y="2156700"/>
            <a:ext cx="3846000" cy="901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s-419" sz="6000">
                <a:solidFill>
                  <a:srgbClr val="FA0050"/>
                </a:solidFill>
                <a:latin typeface="Lato Black"/>
                <a:ea typeface="Lato Black"/>
                <a:cs typeface="Lato Black"/>
                <a:sym typeface="Lato Black"/>
              </a:rPr>
              <a:t>Kitchens</a:t>
            </a:r>
            <a:endParaRPr sz="6000">
              <a:solidFill>
                <a:srgbClr val="FA0050"/>
              </a:solidFill>
              <a:latin typeface="Lato Black"/>
              <a:ea typeface="Lato Black"/>
              <a:cs typeface="Lato Black"/>
              <a:sym typeface="Lato Black"/>
            </a:endParaRPr>
          </a:p>
        </p:txBody>
      </p:sp>
      <p:sp>
        <p:nvSpPr>
          <p:cNvPr id="522" name="Google Shape;522;p62"/>
          <p:cNvSpPr txBox="1"/>
          <p:nvPr/>
        </p:nvSpPr>
        <p:spPr>
          <a:xfrm>
            <a:off x="1121750" y="3045450"/>
            <a:ext cx="8189400" cy="22020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rgbClr val="000000"/>
              </a:buClr>
              <a:buSzPts val="2200"/>
              <a:buFont typeface="Arial"/>
              <a:buNone/>
            </a:pPr>
            <a:r>
              <a:rPr lang="es-419" sz="3400">
                <a:solidFill>
                  <a:srgbClr val="0A001E"/>
                </a:solidFill>
                <a:latin typeface="Muli"/>
                <a:ea typeface="Muli"/>
                <a:cs typeface="Muli"/>
                <a:sym typeface="Muli"/>
              </a:rPr>
              <a:t>Cocinas compartidas. Invertimos en la instalación de cocinas profesionales e invitamos a nuestros partners a que las usen. Las cocinas están optimizadas en cuanto a espacio y área de delivery.  </a:t>
            </a:r>
            <a:endParaRPr sz="3400">
              <a:solidFill>
                <a:srgbClr val="0A001E"/>
              </a:solidFill>
              <a:latin typeface="Muli"/>
              <a:ea typeface="Muli"/>
              <a:cs typeface="Muli"/>
              <a:sym typeface="Muli"/>
            </a:endParaRPr>
          </a:p>
          <a:p>
            <a:pPr indent="0" lvl="0" marL="0" rtl="0" algn="l">
              <a:spcBef>
                <a:spcPts val="0"/>
              </a:spcBef>
              <a:spcAft>
                <a:spcPts val="0"/>
              </a:spcAft>
              <a:buClr>
                <a:srgbClr val="000000"/>
              </a:buClr>
              <a:buSzPts val="2200"/>
              <a:buFont typeface="Arial"/>
              <a:buNone/>
            </a:pPr>
            <a:r>
              <a:rPr lang="es-419" sz="3400">
                <a:solidFill>
                  <a:srgbClr val="0A001E"/>
                </a:solidFill>
                <a:latin typeface="Muli"/>
                <a:ea typeface="Muli"/>
                <a:cs typeface="Muli"/>
                <a:sym typeface="Muli"/>
              </a:rPr>
              <a:t>El objetivo es aumentar el alcance de nuestros key partners y crecer la oferta de nuestros restaurantes.</a:t>
            </a:r>
            <a:endParaRPr sz="3800">
              <a:solidFill>
                <a:srgbClr val="0A001E"/>
              </a:solidFill>
              <a:latin typeface="Muli"/>
              <a:ea typeface="Muli"/>
              <a:cs typeface="Muli"/>
              <a:sym typeface="Muli"/>
            </a:endParaRPr>
          </a:p>
          <a:p>
            <a:pPr indent="0" lvl="0" marL="0" rtl="0" algn="l">
              <a:spcBef>
                <a:spcPts val="0"/>
              </a:spcBef>
              <a:spcAft>
                <a:spcPts val="0"/>
              </a:spcAft>
              <a:buNone/>
            </a:pPr>
            <a:r>
              <a:t/>
            </a:r>
            <a:endParaRPr sz="2800">
              <a:solidFill>
                <a:srgbClr val="0A001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63"/>
          <p:cNvPicPr preferRelativeResize="0"/>
          <p:nvPr/>
        </p:nvPicPr>
        <p:blipFill rotWithShape="1">
          <a:blip r:embed="rId3">
            <a:alphaModFix/>
          </a:blip>
          <a:srcRect b="0" l="13913" r="20426" t="0"/>
          <a:stretch/>
        </p:blipFill>
        <p:spPr>
          <a:xfrm>
            <a:off x="0" y="-16950"/>
            <a:ext cx="6728002" cy="10287002"/>
          </a:xfrm>
          <a:prstGeom prst="rect">
            <a:avLst/>
          </a:prstGeom>
          <a:noFill/>
          <a:ln>
            <a:noFill/>
          </a:ln>
        </p:spPr>
      </p:pic>
      <p:sp>
        <p:nvSpPr>
          <p:cNvPr id="528" name="Google Shape;528;p63"/>
          <p:cNvSpPr/>
          <p:nvPr/>
        </p:nvSpPr>
        <p:spPr>
          <a:xfrm>
            <a:off x="-11700" y="-21000"/>
            <a:ext cx="13519200" cy="944400"/>
          </a:xfrm>
          <a:prstGeom prst="rect">
            <a:avLst/>
          </a:prstGeom>
          <a:solidFill>
            <a:srgbClr val="F8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29" name="Google Shape;529;p63"/>
          <p:cNvSpPr/>
          <p:nvPr/>
        </p:nvSpPr>
        <p:spPr>
          <a:xfrm rot="5400000">
            <a:off x="14873200" y="-1376100"/>
            <a:ext cx="939600" cy="36708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30" name="Google Shape;530;p63"/>
          <p:cNvSpPr/>
          <p:nvPr/>
        </p:nvSpPr>
        <p:spPr>
          <a:xfrm rot="5400000">
            <a:off x="17163550" y="-233700"/>
            <a:ext cx="944400" cy="1390800"/>
          </a:xfrm>
          <a:prstGeom prst="rect">
            <a:avLst/>
          </a:prstGeom>
          <a:solidFill>
            <a:srgbClr val="FE006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531" name="Google Shape;531;p63"/>
          <p:cNvPicPr preferRelativeResize="0"/>
          <p:nvPr/>
        </p:nvPicPr>
        <p:blipFill>
          <a:blip r:embed="rId4">
            <a:alphaModFix/>
          </a:blip>
          <a:stretch>
            <a:fillRect/>
          </a:stretch>
        </p:blipFill>
        <p:spPr>
          <a:xfrm>
            <a:off x="17261215" y="-16932"/>
            <a:ext cx="929400" cy="929400"/>
          </a:xfrm>
          <a:prstGeom prst="rect">
            <a:avLst/>
          </a:prstGeom>
          <a:noFill/>
          <a:ln>
            <a:noFill/>
          </a:ln>
        </p:spPr>
      </p:pic>
      <p:sp>
        <p:nvSpPr>
          <p:cNvPr id="532" name="Google Shape;532;p63"/>
          <p:cNvSpPr/>
          <p:nvPr/>
        </p:nvSpPr>
        <p:spPr>
          <a:xfrm rot="5400000">
            <a:off x="12087300" y="-817350"/>
            <a:ext cx="982800" cy="25146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33" name="Google Shape;533;p63"/>
          <p:cNvSpPr txBox="1"/>
          <p:nvPr/>
        </p:nvSpPr>
        <p:spPr>
          <a:xfrm>
            <a:off x="8117900" y="2362000"/>
            <a:ext cx="5543400" cy="901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s-419" sz="6000">
                <a:solidFill>
                  <a:srgbClr val="FA0050"/>
                </a:solidFill>
                <a:latin typeface="Muli"/>
                <a:ea typeface="Muli"/>
                <a:cs typeface="Muli"/>
                <a:sym typeface="Muli"/>
              </a:rPr>
              <a:t>PeYa Markets</a:t>
            </a:r>
            <a:endParaRPr sz="6000">
              <a:solidFill>
                <a:srgbClr val="FA0050"/>
              </a:solidFill>
              <a:latin typeface="Muli"/>
              <a:ea typeface="Muli"/>
              <a:cs typeface="Muli"/>
              <a:sym typeface="Muli"/>
            </a:endParaRPr>
          </a:p>
        </p:txBody>
      </p:sp>
      <p:sp>
        <p:nvSpPr>
          <p:cNvPr id="534" name="Google Shape;534;p63"/>
          <p:cNvSpPr txBox="1"/>
          <p:nvPr/>
        </p:nvSpPr>
        <p:spPr>
          <a:xfrm>
            <a:off x="8117900" y="3403150"/>
            <a:ext cx="9372600" cy="22020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s-419" sz="3400">
                <a:solidFill>
                  <a:srgbClr val="0A001E"/>
                </a:solidFill>
                <a:latin typeface="Muli"/>
                <a:ea typeface="Muli"/>
                <a:cs typeface="Muli"/>
                <a:sym typeface="Muli"/>
              </a:rPr>
              <a:t>Nuestros propios supermercados estratégicamente ubicados para ser utilizados 100% como delivery. </a:t>
            </a:r>
            <a:endParaRPr sz="3400">
              <a:solidFill>
                <a:srgbClr val="0A001E"/>
              </a:solidFill>
              <a:latin typeface="Muli"/>
              <a:ea typeface="Muli"/>
              <a:cs typeface="Muli"/>
              <a:sym typeface="Muli"/>
            </a:endParaRPr>
          </a:p>
          <a:p>
            <a:pPr indent="0" lvl="0" marL="0" rtl="0" algn="l">
              <a:spcBef>
                <a:spcPts val="0"/>
              </a:spcBef>
              <a:spcAft>
                <a:spcPts val="0"/>
              </a:spcAft>
              <a:buNone/>
            </a:pPr>
            <a:r>
              <a:rPr lang="es-419" sz="3400">
                <a:solidFill>
                  <a:srgbClr val="0A001E"/>
                </a:solidFill>
                <a:latin typeface="Muli"/>
                <a:ea typeface="Muli"/>
                <a:cs typeface="Muli"/>
                <a:sym typeface="Muli"/>
              </a:rPr>
              <a:t>Espacios donde armamos góndolas, mercadería de los proveedores y tenemos el control total del stock, piqueo y entrega. Más de 170 markets en 15 países. Los usuarios/as lo conocen como PedidosYa Markets, pero internamente también se conocen como Dmarts.</a:t>
            </a:r>
            <a:endParaRPr sz="3800">
              <a:solidFill>
                <a:srgbClr val="0A001E"/>
              </a:solidFill>
              <a:latin typeface="Muli"/>
              <a:ea typeface="Muli"/>
              <a:cs typeface="Muli"/>
              <a:sym typeface="Mul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A001E"/>
        </a:solidFill>
      </p:bgPr>
    </p:bg>
    <p:spTree>
      <p:nvGrpSpPr>
        <p:cNvPr id="538" name="Shape 538"/>
        <p:cNvGrpSpPr/>
        <p:nvPr/>
      </p:nvGrpSpPr>
      <p:grpSpPr>
        <a:xfrm>
          <a:off x="0" y="0"/>
          <a:ext cx="0" cy="0"/>
          <a:chOff x="0" y="0"/>
          <a:chExt cx="0" cy="0"/>
        </a:xfrm>
      </p:grpSpPr>
      <p:sp>
        <p:nvSpPr>
          <p:cNvPr id="539" name="Google Shape;539;p64"/>
          <p:cNvSpPr/>
          <p:nvPr/>
        </p:nvSpPr>
        <p:spPr>
          <a:xfrm>
            <a:off x="-100" y="0"/>
            <a:ext cx="18288000" cy="10495200"/>
          </a:xfrm>
          <a:prstGeom prst="rect">
            <a:avLst/>
          </a:prstGeom>
          <a:solidFill>
            <a:srgbClr val="10042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40" name="Google Shape;540;p64"/>
          <p:cNvSpPr/>
          <p:nvPr/>
        </p:nvSpPr>
        <p:spPr>
          <a:xfrm>
            <a:off x="-100" y="0"/>
            <a:ext cx="4835400" cy="10287000"/>
          </a:xfrm>
          <a:prstGeom prst="rect">
            <a:avLst/>
          </a:prstGeom>
          <a:solidFill>
            <a:srgbClr val="100423"/>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541" name="Google Shape;541;p64"/>
          <p:cNvSpPr txBox="1"/>
          <p:nvPr/>
        </p:nvSpPr>
        <p:spPr>
          <a:xfrm>
            <a:off x="1071525" y="5248350"/>
            <a:ext cx="4535400" cy="523200"/>
          </a:xfrm>
          <a:prstGeom prst="rect">
            <a:avLst/>
          </a:prstGeom>
          <a:noFill/>
          <a:ln>
            <a:noFill/>
          </a:ln>
        </p:spPr>
        <p:txBody>
          <a:bodyPr anchorCtr="0" anchor="t" bIns="0" lIns="0" spcFirstLastPara="1" rIns="0" wrap="square" tIns="0">
            <a:spAutoFit/>
          </a:bodyPr>
          <a:lstStyle/>
          <a:p>
            <a:pPr indent="0" lvl="0" marL="0" rtl="0" algn="l">
              <a:lnSpc>
                <a:spcPct val="85000"/>
              </a:lnSpc>
              <a:spcBef>
                <a:spcPts val="0"/>
              </a:spcBef>
              <a:spcAft>
                <a:spcPts val="0"/>
              </a:spcAft>
              <a:buNone/>
            </a:pPr>
            <a:r>
              <a:rPr b="1" lang="es-419" sz="4000">
                <a:solidFill>
                  <a:srgbClr val="FFFFFF"/>
                </a:solidFill>
                <a:latin typeface="Poppins"/>
                <a:ea typeface="Poppins"/>
                <a:cs typeface="Poppins"/>
                <a:sym typeface="Poppins"/>
              </a:rPr>
              <a:t>Nuestra cooltura</a:t>
            </a:r>
            <a:endParaRPr b="1" sz="4000">
              <a:solidFill>
                <a:srgbClr val="FFFFFF"/>
              </a:solidFill>
              <a:latin typeface="Poppins"/>
              <a:ea typeface="Poppins"/>
              <a:cs typeface="Poppins"/>
              <a:sym typeface="Poppins"/>
            </a:endParaRPr>
          </a:p>
        </p:txBody>
      </p:sp>
      <p:sp>
        <p:nvSpPr>
          <p:cNvPr id="542" name="Google Shape;542;p64"/>
          <p:cNvSpPr/>
          <p:nvPr/>
        </p:nvSpPr>
        <p:spPr>
          <a:xfrm>
            <a:off x="17993077" y="0"/>
            <a:ext cx="349500" cy="10495200"/>
          </a:xfrm>
          <a:prstGeom prst="rect">
            <a:avLst/>
          </a:prstGeom>
          <a:solidFill>
            <a:srgbClr val="FB014F"/>
          </a:solidFill>
          <a:ln>
            <a:noFill/>
          </a:ln>
          <a:effectLst>
            <a:outerShdw blurRad="485775" rotWithShape="0" algn="bl" dir="5400000" dist="1905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3" name="Google Shape;543;p64"/>
          <p:cNvSpPr/>
          <p:nvPr/>
        </p:nvSpPr>
        <p:spPr>
          <a:xfrm rot="10800000">
            <a:off x="17993111" y="8993100"/>
            <a:ext cx="349500" cy="1502100"/>
          </a:xfrm>
          <a:prstGeom prst="rect">
            <a:avLst/>
          </a:prstGeom>
          <a:solidFill>
            <a:srgbClr val="F5F04F"/>
          </a:solidFill>
          <a:ln>
            <a:noFill/>
          </a:ln>
          <a:effectLst>
            <a:outerShdw blurRad="485775"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5"/>
          <p:cNvSpPr/>
          <p:nvPr/>
        </p:nvSpPr>
        <p:spPr>
          <a:xfrm>
            <a:off x="-11700" y="-21000"/>
            <a:ext cx="13519200" cy="944400"/>
          </a:xfrm>
          <a:prstGeom prst="rect">
            <a:avLst/>
          </a:prstGeom>
          <a:solidFill>
            <a:srgbClr val="F8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49" name="Google Shape;549;p65"/>
          <p:cNvSpPr/>
          <p:nvPr/>
        </p:nvSpPr>
        <p:spPr>
          <a:xfrm rot="5400000">
            <a:off x="14873200" y="-1373700"/>
            <a:ext cx="939600" cy="36708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50" name="Google Shape;550;p65"/>
          <p:cNvSpPr/>
          <p:nvPr/>
        </p:nvSpPr>
        <p:spPr>
          <a:xfrm rot="5400000">
            <a:off x="17163550" y="-233700"/>
            <a:ext cx="944400" cy="1390800"/>
          </a:xfrm>
          <a:prstGeom prst="rect">
            <a:avLst/>
          </a:prstGeom>
          <a:solidFill>
            <a:srgbClr val="0A00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51" name="Google Shape;551;p65"/>
          <p:cNvSpPr/>
          <p:nvPr/>
        </p:nvSpPr>
        <p:spPr>
          <a:xfrm rot="5400000">
            <a:off x="12087300" y="-817350"/>
            <a:ext cx="982800" cy="25146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52" name="Google Shape;552;p65"/>
          <p:cNvSpPr txBox="1"/>
          <p:nvPr/>
        </p:nvSpPr>
        <p:spPr>
          <a:xfrm>
            <a:off x="182050" y="46200"/>
            <a:ext cx="11202000" cy="12930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Clr>
                <a:schemeClr val="dk1"/>
              </a:buClr>
              <a:buSzPts val="2200"/>
              <a:buFont typeface="Arial"/>
              <a:buNone/>
            </a:pPr>
            <a:r>
              <a:rPr b="1" lang="es-419" sz="3000">
                <a:solidFill>
                  <a:schemeClr val="lt1"/>
                </a:solidFill>
                <a:latin typeface="Poppins"/>
                <a:ea typeface="Poppins"/>
                <a:cs typeface="Poppins"/>
                <a:sym typeface="Poppins"/>
              </a:rPr>
              <a:t>Nuestros valores</a:t>
            </a:r>
            <a:endParaRPr b="1" sz="3000">
              <a:solidFill>
                <a:schemeClr val="lt1"/>
              </a:solidFill>
              <a:latin typeface="Poppins"/>
              <a:ea typeface="Poppins"/>
              <a:cs typeface="Poppins"/>
              <a:sym typeface="Poppins"/>
            </a:endParaRPr>
          </a:p>
          <a:p>
            <a:pPr indent="0" lvl="0" marL="0" rtl="0" algn="l">
              <a:spcBef>
                <a:spcPts val="0"/>
              </a:spcBef>
              <a:spcAft>
                <a:spcPts val="0"/>
              </a:spcAft>
              <a:buNone/>
            </a:pPr>
            <a:r>
              <a:t/>
            </a:r>
            <a:endParaRPr b="1" sz="3000">
              <a:solidFill>
                <a:schemeClr val="lt1"/>
              </a:solidFill>
              <a:latin typeface="Poppins"/>
              <a:ea typeface="Poppins"/>
              <a:cs typeface="Poppins"/>
              <a:sym typeface="Poppins"/>
            </a:endParaRPr>
          </a:p>
        </p:txBody>
      </p:sp>
      <p:grpSp>
        <p:nvGrpSpPr>
          <p:cNvPr id="553" name="Google Shape;553;p65"/>
          <p:cNvGrpSpPr/>
          <p:nvPr/>
        </p:nvGrpSpPr>
        <p:grpSpPr>
          <a:xfrm>
            <a:off x="1116325" y="1575513"/>
            <a:ext cx="16055351" cy="8202774"/>
            <a:chOff x="788000" y="1686276"/>
            <a:chExt cx="16055351" cy="8202774"/>
          </a:xfrm>
        </p:grpSpPr>
        <p:pic>
          <p:nvPicPr>
            <p:cNvPr id="554" name="Google Shape;554;p65"/>
            <p:cNvPicPr preferRelativeResize="0"/>
            <p:nvPr/>
          </p:nvPicPr>
          <p:blipFill rotWithShape="1">
            <a:blip r:embed="rId3">
              <a:alphaModFix/>
            </a:blip>
            <a:srcRect b="36791" l="29029" r="22506" t="38054"/>
            <a:stretch/>
          </p:blipFill>
          <p:spPr>
            <a:xfrm>
              <a:off x="1446138" y="1686276"/>
              <a:ext cx="3624419" cy="2162099"/>
            </a:xfrm>
            <a:prstGeom prst="rect">
              <a:avLst/>
            </a:prstGeom>
            <a:noFill/>
            <a:ln>
              <a:noFill/>
            </a:ln>
          </p:spPr>
        </p:pic>
        <p:pic>
          <p:nvPicPr>
            <p:cNvPr id="555" name="Google Shape;555;p65"/>
            <p:cNvPicPr preferRelativeResize="0"/>
            <p:nvPr/>
          </p:nvPicPr>
          <p:blipFill rotWithShape="1">
            <a:blip r:embed="rId3">
              <a:alphaModFix/>
            </a:blip>
            <a:srcRect b="10888" l="29029" r="22506" t="65618"/>
            <a:stretch/>
          </p:blipFill>
          <p:spPr>
            <a:xfrm>
              <a:off x="12560806" y="1757678"/>
              <a:ext cx="3624419" cy="2019292"/>
            </a:xfrm>
            <a:prstGeom prst="rect">
              <a:avLst/>
            </a:prstGeom>
            <a:noFill/>
            <a:ln>
              <a:noFill/>
            </a:ln>
          </p:spPr>
        </p:pic>
        <p:pic>
          <p:nvPicPr>
            <p:cNvPr id="556" name="Google Shape;556;p65"/>
            <p:cNvPicPr preferRelativeResize="0"/>
            <p:nvPr/>
          </p:nvPicPr>
          <p:blipFill rotWithShape="1">
            <a:blip r:embed="rId3">
              <a:alphaModFix/>
            </a:blip>
            <a:srcRect b="63709" l="29029" r="22506" t="11731"/>
            <a:stretch/>
          </p:blipFill>
          <p:spPr>
            <a:xfrm>
              <a:off x="7332534" y="1757674"/>
              <a:ext cx="3624419" cy="2110848"/>
            </a:xfrm>
            <a:prstGeom prst="rect">
              <a:avLst/>
            </a:prstGeom>
            <a:noFill/>
            <a:ln>
              <a:noFill/>
            </a:ln>
          </p:spPr>
        </p:pic>
        <p:sp>
          <p:nvSpPr>
            <p:cNvPr id="557" name="Google Shape;557;p65"/>
            <p:cNvSpPr/>
            <p:nvPr/>
          </p:nvSpPr>
          <p:spPr>
            <a:xfrm>
              <a:off x="788000" y="4066950"/>
              <a:ext cx="4940700" cy="5822100"/>
            </a:xfrm>
            <a:prstGeom prst="roundRect">
              <a:avLst>
                <a:gd fmla="val 1773" name="adj"/>
              </a:avLst>
            </a:prstGeom>
            <a:solidFill>
              <a:srgbClr val="FFFFFF"/>
            </a:solidFill>
            <a:ln cap="flat" cmpd="sng" w="9525">
              <a:solidFill>
                <a:srgbClr val="1D1D1D"/>
              </a:solidFill>
              <a:prstDash val="solid"/>
              <a:round/>
              <a:headEnd len="sm" w="sm" type="none"/>
              <a:tailEnd len="sm" w="sm" type="none"/>
            </a:ln>
          </p:spPr>
          <p:txBody>
            <a:bodyPr anchorCtr="0" anchor="t" bIns="91425" lIns="91425" spcFirstLastPara="1" rIns="91425" wrap="square" tIns="274300">
              <a:noAutofit/>
            </a:bodyPr>
            <a:lstStyle/>
            <a:p>
              <a:pPr indent="0" lvl="0" marL="0" rtl="0" algn="ctr">
                <a:spcBef>
                  <a:spcPts val="0"/>
                </a:spcBef>
                <a:spcAft>
                  <a:spcPts val="0"/>
                </a:spcAft>
                <a:buClr>
                  <a:srgbClr val="FFFFFF"/>
                </a:buClr>
                <a:buSzPts val="1500"/>
                <a:buFont typeface="Helvetica Neue"/>
                <a:buNone/>
              </a:pPr>
              <a:r>
                <a:rPr b="1" lang="es-419" sz="2400">
                  <a:solidFill>
                    <a:srgbClr val="ED195B"/>
                  </a:solidFill>
                  <a:latin typeface="Poppins"/>
                  <a:ea typeface="Poppins"/>
                  <a:cs typeface="Poppins"/>
                  <a:sym typeface="Poppins"/>
                </a:rPr>
                <a:t>Somos un equipo siempre</a:t>
              </a:r>
              <a:endParaRPr b="1" sz="2400">
                <a:solidFill>
                  <a:srgbClr val="ED195B"/>
                </a:solidFill>
                <a:latin typeface="Poppins"/>
                <a:ea typeface="Poppins"/>
                <a:cs typeface="Poppins"/>
                <a:sym typeface="Poppins"/>
              </a:endParaRPr>
            </a:p>
            <a:p>
              <a:pPr indent="0" lvl="0" marL="0" rtl="0" algn="l">
                <a:spcBef>
                  <a:spcPts val="0"/>
                </a:spcBef>
                <a:spcAft>
                  <a:spcPts val="0"/>
                </a:spcAft>
                <a:buClr>
                  <a:srgbClr val="000000"/>
                </a:buClr>
                <a:buSzPts val="1100"/>
                <a:buFont typeface="Arial"/>
                <a:buNone/>
              </a:pPr>
              <a:r>
                <a:t/>
              </a:r>
              <a:endParaRPr sz="2200">
                <a:solidFill>
                  <a:srgbClr val="100522"/>
                </a:solidFill>
                <a:latin typeface="Poppins"/>
                <a:ea typeface="Poppins"/>
                <a:cs typeface="Poppins"/>
                <a:sym typeface="Poppins"/>
              </a:endParaRPr>
            </a:p>
            <a:p>
              <a:pPr indent="-355600" lvl="0" marL="457200" rtl="0" algn="l">
                <a:lnSpc>
                  <a:spcPct val="115000"/>
                </a:lnSpc>
                <a:spcBef>
                  <a:spcPts val="0"/>
                </a:spcBef>
                <a:spcAft>
                  <a:spcPts val="0"/>
                </a:spcAft>
                <a:buClr>
                  <a:srgbClr val="100423"/>
                </a:buClr>
                <a:buSzPts val="2000"/>
                <a:buFont typeface="Poppins"/>
                <a:buChar char="●"/>
              </a:pPr>
              <a:r>
                <a:rPr lang="es-419" sz="2000">
                  <a:solidFill>
                    <a:srgbClr val="100423"/>
                  </a:solidFill>
                  <a:latin typeface="Poppins"/>
                  <a:ea typeface="Poppins"/>
                  <a:cs typeface="Poppins"/>
                  <a:sym typeface="Poppins"/>
                </a:rPr>
                <a:t>Ganamos en equipo. Celebramos nuestros logros y nos divertimos.</a:t>
              </a:r>
              <a:endParaRPr sz="2000">
                <a:solidFill>
                  <a:srgbClr val="100423"/>
                </a:solidFill>
                <a:latin typeface="Poppins"/>
                <a:ea typeface="Poppins"/>
                <a:cs typeface="Poppins"/>
                <a:sym typeface="Poppins"/>
              </a:endParaRPr>
            </a:p>
            <a:p>
              <a:pPr indent="-355600" lvl="0" marL="457200" rtl="0" algn="l">
                <a:lnSpc>
                  <a:spcPct val="115000"/>
                </a:lnSpc>
                <a:spcBef>
                  <a:spcPts val="0"/>
                </a:spcBef>
                <a:spcAft>
                  <a:spcPts val="0"/>
                </a:spcAft>
                <a:buClr>
                  <a:srgbClr val="100423"/>
                </a:buClr>
                <a:buSzPts val="2000"/>
                <a:buFont typeface="Poppins"/>
                <a:buChar char="●"/>
              </a:pPr>
              <a:r>
                <a:rPr lang="es-419" sz="2000">
                  <a:solidFill>
                    <a:srgbClr val="100423"/>
                  </a:solidFill>
                  <a:latin typeface="Poppins"/>
                  <a:ea typeface="Poppins"/>
                  <a:cs typeface="Poppins"/>
                  <a:sym typeface="Poppins"/>
                </a:rPr>
                <a:t>Somos 100% transparentes y expresamos nuestras opiniones.</a:t>
              </a:r>
              <a:endParaRPr sz="2000">
                <a:solidFill>
                  <a:srgbClr val="100423"/>
                </a:solidFill>
                <a:latin typeface="Poppins"/>
                <a:ea typeface="Poppins"/>
                <a:cs typeface="Poppins"/>
                <a:sym typeface="Poppins"/>
              </a:endParaRPr>
            </a:p>
            <a:p>
              <a:pPr indent="-355600" lvl="0" marL="457200" rtl="0" algn="l">
                <a:lnSpc>
                  <a:spcPct val="115000"/>
                </a:lnSpc>
                <a:spcBef>
                  <a:spcPts val="0"/>
                </a:spcBef>
                <a:spcAft>
                  <a:spcPts val="0"/>
                </a:spcAft>
                <a:buClr>
                  <a:srgbClr val="100423"/>
                </a:buClr>
                <a:buSzPts val="2000"/>
                <a:buFont typeface="Poppins"/>
                <a:buChar char="●"/>
              </a:pPr>
              <a:r>
                <a:rPr lang="es-419" sz="2000">
                  <a:solidFill>
                    <a:srgbClr val="100423"/>
                  </a:solidFill>
                  <a:latin typeface="Poppins"/>
                  <a:ea typeface="Poppins"/>
                  <a:cs typeface="Poppins"/>
                  <a:sym typeface="Poppins"/>
                </a:rPr>
                <a:t>Confiamos y empoderamos.</a:t>
              </a:r>
              <a:endParaRPr sz="2000">
                <a:solidFill>
                  <a:srgbClr val="100423"/>
                </a:solidFill>
                <a:latin typeface="Poppins"/>
                <a:ea typeface="Poppins"/>
                <a:cs typeface="Poppins"/>
                <a:sym typeface="Poppins"/>
              </a:endParaRPr>
            </a:p>
            <a:p>
              <a:pPr indent="-355600" lvl="0" marL="457200" rtl="0" algn="l">
                <a:lnSpc>
                  <a:spcPct val="115000"/>
                </a:lnSpc>
                <a:spcBef>
                  <a:spcPts val="0"/>
                </a:spcBef>
                <a:spcAft>
                  <a:spcPts val="0"/>
                </a:spcAft>
                <a:buClr>
                  <a:srgbClr val="100423"/>
                </a:buClr>
                <a:buSzPts val="2000"/>
                <a:buFont typeface="Poppins"/>
                <a:buChar char="●"/>
              </a:pPr>
              <a:r>
                <a:rPr lang="es-419" sz="2000">
                  <a:solidFill>
                    <a:srgbClr val="100423"/>
                  </a:solidFill>
                  <a:latin typeface="Poppins"/>
                  <a:ea typeface="Poppins"/>
                  <a:cs typeface="Poppins"/>
                  <a:sym typeface="Poppins"/>
                </a:rPr>
                <a:t>La diversidad nos potencia.</a:t>
              </a:r>
              <a:endParaRPr sz="2000">
                <a:solidFill>
                  <a:srgbClr val="100522"/>
                </a:solidFill>
                <a:latin typeface="Poppins"/>
                <a:ea typeface="Poppins"/>
                <a:cs typeface="Poppins"/>
                <a:sym typeface="Poppins"/>
              </a:endParaRPr>
            </a:p>
          </p:txBody>
        </p:sp>
        <p:sp>
          <p:nvSpPr>
            <p:cNvPr id="558" name="Google Shape;558;p65"/>
            <p:cNvSpPr/>
            <p:nvPr/>
          </p:nvSpPr>
          <p:spPr>
            <a:xfrm>
              <a:off x="788000" y="4066950"/>
              <a:ext cx="4940700" cy="154200"/>
            </a:xfrm>
            <a:prstGeom prst="round2SameRect">
              <a:avLst>
                <a:gd fmla="val 50000" name="adj1"/>
                <a:gd fmla="val 0" name="adj2"/>
              </a:avLst>
            </a:prstGeom>
            <a:solidFill>
              <a:srgbClr val="F40050"/>
            </a:solidFill>
            <a:ln>
              <a:noFill/>
            </a:ln>
          </p:spPr>
          <p:txBody>
            <a:bodyPr anchorCtr="0" anchor="ctr" bIns="91425" lIns="91425" spcFirstLastPara="1" rIns="91425" wrap="square" tIns="0">
              <a:noAutofit/>
            </a:bodyPr>
            <a:lstStyle/>
            <a:p>
              <a:pPr indent="0" lvl="0" marL="0" rtl="0" algn="l">
                <a:spcBef>
                  <a:spcPts val="0"/>
                </a:spcBef>
                <a:spcAft>
                  <a:spcPts val="0"/>
                </a:spcAft>
                <a:buNone/>
              </a:pPr>
              <a:r>
                <a:t/>
              </a:r>
              <a:endParaRPr sz="2600">
                <a:latin typeface="Poppins"/>
                <a:ea typeface="Poppins"/>
                <a:cs typeface="Poppins"/>
                <a:sym typeface="Poppins"/>
              </a:endParaRPr>
            </a:p>
          </p:txBody>
        </p:sp>
        <p:sp>
          <p:nvSpPr>
            <p:cNvPr id="559" name="Google Shape;559;p65"/>
            <p:cNvSpPr/>
            <p:nvPr/>
          </p:nvSpPr>
          <p:spPr>
            <a:xfrm>
              <a:off x="6345325" y="4066950"/>
              <a:ext cx="4940700" cy="5822100"/>
            </a:xfrm>
            <a:prstGeom prst="roundRect">
              <a:avLst>
                <a:gd fmla="val 1773" name="adj"/>
              </a:avLst>
            </a:prstGeom>
            <a:solidFill>
              <a:srgbClr val="FFFFFF"/>
            </a:solidFill>
            <a:ln cap="flat" cmpd="sng" w="9525">
              <a:solidFill>
                <a:srgbClr val="1D1D1D"/>
              </a:solidFill>
              <a:prstDash val="solid"/>
              <a:round/>
              <a:headEnd len="sm" w="sm" type="none"/>
              <a:tailEnd len="sm" w="sm" type="none"/>
            </a:ln>
          </p:spPr>
          <p:txBody>
            <a:bodyPr anchorCtr="0" anchor="t" bIns="91425" lIns="91425" spcFirstLastPara="1" rIns="91425" wrap="square" tIns="274300">
              <a:noAutofit/>
            </a:bodyPr>
            <a:lstStyle/>
            <a:p>
              <a:pPr indent="0" lvl="0" marL="0" rtl="0" algn="ctr">
                <a:spcBef>
                  <a:spcPts val="0"/>
                </a:spcBef>
                <a:spcAft>
                  <a:spcPts val="0"/>
                </a:spcAft>
                <a:buClr>
                  <a:schemeClr val="dk1"/>
                </a:buClr>
                <a:buSzPts val="1100"/>
                <a:buFont typeface="Arial"/>
                <a:buNone/>
              </a:pPr>
              <a:r>
                <a:rPr b="1" lang="es-419" sz="2400">
                  <a:solidFill>
                    <a:srgbClr val="FA0050"/>
                  </a:solidFill>
                  <a:latin typeface="Poppins"/>
                  <a:ea typeface="Poppins"/>
                  <a:cs typeface="Poppins"/>
                  <a:sym typeface="Poppins"/>
                </a:rPr>
                <a:t>Queremos llegar primero y por eso nos movemos rápido.</a:t>
              </a:r>
              <a:endParaRPr b="1" sz="2400">
                <a:solidFill>
                  <a:srgbClr val="FA0050"/>
                </a:solidFill>
                <a:latin typeface="Poppins"/>
                <a:ea typeface="Poppins"/>
                <a:cs typeface="Poppins"/>
                <a:sym typeface="Poppins"/>
              </a:endParaRPr>
            </a:p>
            <a:p>
              <a:pPr indent="0" lvl="0" marL="0" rtl="0" algn="l">
                <a:spcBef>
                  <a:spcPts val="0"/>
                </a:spcBef>
                <a:spcAft>
                  <a:spcPts val="0"/>
                </a:spcAft>
                <a:buClr>
                  <a:srgbClr val="000000"/>
                </a:buClr>
                <a:buSzPts val="1100"/>
                <a:buFont typeface="Arial"/>
                <a:buNone/>
              </a:pPr>
              <a:r>
                <a:t/>
              </a:r>
              <a:endParaRPr sz="2200">
                <a:solidFill>
                  <a:srgbClr val="100522"/>
                </a:solidFill>
                <a:latin typeface="Poppins"/>
                <a:ea typeface="Poppins"/>
                <a:cs typeface="Poppins"/>
                <a:sym typeface="Poppins"/>
              </a:endParaRPr>
            </a:p>
            <a:p>
              <a:pPr indent="-355600" lvl="0" marL="457200" rtl="0" algn="l">
                <a:lnSpc>
                  <a:spcPct val="115000"/>
                </a:lnSpc>
                <a:spcBef>
                  <a:spcPts val="0"/>
                </a:spcBef>
                <a:spcAft>
                  <a:spcPts val="0"/>
                </a:spcAft>
                <a:buClr>
                  <a:srgbClr val="100423"/>
                </a:buClr>
                <a:buSzPts val="2000"/>
                <a:buFont typeface="Poppins"/>
                <a:buChar char="●"/>
              </a:pPr>
              <a:r>
                <a:rPr lang="es-419" sz="2000">
                  <a:solidFill>
                    <a:srgbClr val="100423"/>
                  </a:solidFill>
                  <a:latin typeface="Poppins"/>
                  <a:ea typeface="Poppins"/>
                  <a:cs typeface="Poppins"/>
                  <a:sym typeface="Poppins"/>
                </a:rPr>
                <a:t>Aprovechamos la oportunidad. Nos arriesgamos y tomamos decisiones, aún sin tener toda la información.</a:t>
              </a:r>
              <a:endParaRPr sz="2000">
                <a:solidFill>
                  <a:srgbClr val="100423"/>
                </a:solidFill>
                <a:latin typeface="Poppins"/>
                <a:ea typeface="Poppins"/>
                <a:cs typeface="Poppins"/>
                <a:sym typeface="Poppins"/>
              </a:endParaRPr>
            </a:p>
            <a:p>
              <a:pPr indent="-355600" lvl="0" marL="457200" rtl="0" algn="l">
                <a:lnSpc>
                  <a:spcPct val="115000"/>
                </a:lnSpc>
                <a:spcBef>
                  <a:spcPts val="0"/>
                </a:spcBef>
                <a:spcAft>
                  <a:spcPts val="0"/>
                </a:spcAft>
                <a:buClr>
                  <a:srgbClr val="100423"/>
                </a:buClr>
                <a:buSzPts val="2000"/>
                <a:buFont typeface="Poppins"/>
                <a:buChar char="●"/>
              </a:pPr>
              <a:r>
                <a:rPr lang="es-419" sz="2000">
                  <a:solidFill>
                    <a:srgbClr val="100423"/>
                  </a:solidFill>
                  <a:latin typeface="Poppins"/>
                  <a:ea typeface="Poppins"/>
                  <a:cs typeface="Poppins"/>
                  <a:sym typeface="Poppins"/>
                </a:rPr>
                <a:t>Somos flexibles y nos adaptamos al cambio.</a:t>
              </a:r>
              <a:endParaRPr sz="2000">
                <a:solidFill>
                  <a:srgbClr val="100423"/>
                </a:solidFill>
                <a:latin typeface="Poppins"/>
                <a:ea typeface="Poppins"/>
                <a:cs typeface="Poppins"/>
                <a:sym typeface="Poppins"/>
              </a:endParaRPr>
            </a:p>
            <a:p>
              <a:pPr indent="-355600" lvl="0" marL="457200" rtl="0" algn="l">
                <a:lnSpc>
                  <a:spcPct val="115000"/>
                </a:lnSpc>
                <a:spcBef>
                  <a:spcPts val="0"/>
                </a:spcBef>
                <a:spcAft>
                  <a:spcPts val="0"/>
                </a:spcAft>
                <a:buClr>
                  <a:srgbClr val="100423"/>
                </a:buClr>
                <a:buSzPts val="2000"/>
                <a:buFont typeface="Poppins"/>
                <a:buChar char="●"/>
              </a:pPr>
              <a:r>
                <a:rPr lang="es-419" sz="2000">
                  <a:solidFill>
                    <a:srgbClr val="100423"/>
                  </a:solidFill>
                  <a:latin typeface="Poppins"/>
                  <a:ea typeface="Poppins"/>
                  <a:cs typeface="Poppins"/>
                  <a:sym typeface="Poppins"/>
                </a:rPr>
                <a:t>Somos d</a:t>
              </a:r>
              <a:r>
                <a:rPr i="1" lang="es-419" sz="2000">
                  <a:solidFill>
                    <a:srgbClr val="100423"/>
                  </a:solidFill>
                  <a:latin typeface="Poppins"/>
                  <a:ea typeface="Poppins"/>
                  <a:cs typeface="Poppins"/>
                  <a:sym typeface="Poppins"/>
                </a:rPr>
                <a:t>ata driven.</a:t>
              </a:r>
              <a:endParaRPr i="1" sz="2000">
                <a:solidFill>
                  <a:srgbClr val="100423"/>
                </a:solidFill>
                <a:latin typeface="Poppins"/>
                <a:ea typeface="Poppins"/>
                <a:cs typeface="Poppins"/>
                <a:sym typeface="Poppins"/>
              </a:endParaRPr>
            </a:p>
            <a:p>
              <a:pPr indent="-355600" lvl="0" marL="457200" rtl="0" algn="l">
                <a:lnSpc>
                  <a:spcPct val="115000"/>
                </a:lnSpc>
                <a:spcBef>
                  <a:spcPts val="0"/>
                </a:spcBef>
                <a:spcAft>
                  <a:spcPts val="0"/>
                </a:spcAft>
                <a:buClr>
                  <a:srgbClr val="100423"/>
                </a:buClr>
                <a:buSzPts val="2000"/>
                <a:buFont typeface="Poppins"/>
                <a:buChar char="●"/>
              </a:pPr>
              <a:r>
                <a:rPr lang="es-419" sz="2000">
                  <a:solidFill>
                    <a:srgbClr val="100423"/>
                  </a:solidFill>
                  <a:latin typeface="Poppins"/>
                  <a:ea typeface="Poppins"/>
                  <a:cs typeface="Poppins"/>
                  <a:sym typeface="Poppins"/>
                </a:rPr>
                <a:t>Con humildad, aprendemos de nuestros errores e iteramos rápido.</a:t>
              </a:r>
              <a:endParaRPr sz="2000">
                <a:solidFill>
                  <a:srgbClr val="100522"/>
                </a:solidFill>
                <a:latin typeface="Poppins"/>
                <a:ea typeface="Poppins"/>
                <a:cs typeface="Poppins"/>
                <a:sym typeface="Poppins"/>
              </a:endParaRPr>
            </a:p>
          </p:txBody>
        </p:sp>
        <p:sp>
          <p:nvSpPr>
            <p:cNvPr id="560" name="Google Shape;560;p65"/>
            <p:cNvSpPr/>
            <p:nvPr/>
          </p:nvSpPr>
          <p:spPr>
            <a:xfrm>
              <a:off x="6345325" y="4066950"/>
              <a:ext cx="4940700" cy="154200"/>
            </a:xfrm>
            <a:prstGeom prst="round2SameRect">
              <a:avLst>
                <a:gd fmla="val 50000" name="adj1"/>
                <a:gd fmla="val 0" name="adj2"/>
              </a:avLst>
            </a:prstGeom>
            <a:solidFill>
              <a:srgbClr val="F40050"/>
            </a:solidFill>
            <a:ln>
              <a:noFill/>
            </a:ln>
          </p:spPr>
          <p:txBody>
            <a:bodyPr anchorCtr="0" anchor="ctr" bIns="91425" lIns="91425" spcFirstLastPara="1" rIns="91425" wrap="square" tIns="0">
              <a:noAutofit/>
            </a:bodyPr>
            <a:lstStyle/>
            <a:p>
              <a:pPr indent="0" lvl="0" marL="0" rtl="0" algn="l">
                <a:spcBef>
                  <a:spcPts val="0"/>
                </a:spcBef>
                <a:spcAft>
                  <a:spcPts val="0"/>
                </a:spcAft>
                <a:buNone/>
              </a:pPr>
              <a:r>
                <a:t/>
              </a:r>
              <a:endParaRPr sz="2600">
                <a:latin typeface="Poppins"/>
                <a:ea typeface="Poppins"/>
                <a:cs typeface="Poppins"/>
                <a:sym typeface="Poppins"/>
              </a:endParaRPr>
            </a:p>
          </p:txBody>
        </p:sp>
        <p:sp>
          <p:nvSpPr>
            <p:cNvPr id="561" name="Google Shape;561;p65"/>
            <p:cNvSpPr/>
            <p:nvPr/>
          </p:nvSpPr>
          <p:spPr>
            <a:xfrm>
              <a:off x="11902650" y="4066950"/>
              <a:ext cx="4940700" cy="5822100"/>
            </a:xfrm>
            <a:prstGeom prst="roundRect">
              <a:avLst>
                <a:gd fmla="val 1773" name="adj"/>
              </a:avLst>
            </a:prstGeom>
            <a:solidFill>
              <a:srgbClr val="FFFFFF"/>
            </a:solidFill>
            <a:ln cap="flat" cmpd="sng" w="9525">
              <a:solidFill>
                <a:srgbClr val="1D1D1D"/>
              </a:solidFill>
              <a:prstDash val="solid"/>
              <a:round/>
              <a:headEnd len="sm" w="sm" type="none"/>
              <a:tailEnd len="sm" w="sm" type="none"/>
            </a:ln>
          </p:spPr>
          <p:txBody>
            <a:bodyPr anchorCtr="0" anchor="t" bIns="91425" lIns="91425" spcFirstLastPara="1" rIns="91425" wrap="square" tIns="274300">
              <a:noAutofit/>
            </a:bodyPr>
            <a:lstStyle/>
            <a:p>
              <a:pPr indent="0" lvl="0" marL="0" rtl="0" algn="ctr">
                <a:spcBef>
                  <a:spcPts val="0"/>
                </a:spcBef>
                <a:spcAft>
                  <a:spcPts val="0"/>
                </a:spcAft>
                <a:buClr>
                  <a:schemeClr val="dk1"/>
                </a:buClr>
                <a:buSzPts val="1100"/>
                <a:buFont typeface="Arial"/>
                <a:buNone/>
              </a:pPr>
              <a:r>
                <a:rPr b="1" lang="es-419" sz="2400">
                  <a:solidFill>
                    <a:srgbClr val="FA0050"/>
                  </a:solidFill>
                  <a:latin typeface="Poppins"/>
                  <a:ea typeface="Poppins"/>
                  <a:cs typeface="Poppins"/>
                  <a:sym typeface="Poppins"/>
                </a:rPr>
                <a:t>Nos importa crear valor </a:t>
              </a:r>
              <a:endParaRPr b="1" sz="2400">
                <a:solidFill>
                  <a:srgbClr val="FA0050"/>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rPr b="1" lang="es-419" sz="2400">
                  <a:solidFill>
                    <a:srgbClr val="FA0050"/>
                  </a:solidFill>
                  <a:latin typeface="Poppins"/>
                  <a:ea typeface="Poppins"/>
                  <a:cs typeface="Poppins"/>
                  <a:sym typeface="Poppins"/>
                </a:rPr>
                <a:t>para nuestro ecosistema </a:t>
              </a:r>
              <a:endParaRPr b="1" sz="2400">
                <a:solidFill>
                  <a:srgbClr val="FA0050"/>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rPr b="1" lang="es-419" sz="2400">
                  <a:solidFill>
                    <a:srgbClr val="FA0050"/>
                  </a:solidFill>
                  <a:latin typeface="Poppins"/>
                  <a:ea typeface="Poppins"/>
                  <a:cs typeface="Poppins"/>
                  <a:sym typeface="Poppins"/>
                </a:rPr>
                <a:t>de negocio y comunidades.</a:t>
              </a:r>
              <a:endParaRPr b="1" sz="2400">
                <a:solidFill>
                  <a:srgbClr val="FA0050"/>
                </a:solidFill>
                <a:latin typeface="Poppins"/>
                <a:ea typeface="Poppins"/>
                <a:cs typeface="Poppins"/>
                <a:sym typeface="Poppins"/>
              </a:endParaRPr>
            </a:p>
            <a:p>
              <a:pPr indent="0" lvl="0" marL="0" rtl="0" algn="ctr">
                <a:spcBef>
                  <a:spcPts val="0"/>
                </a:spcBef>
                <a:spcAft>
                  <a:spcPts val="0"/>
                </a:spcAft>
                <a:buClr>
                  <a:srgbClr val="FFFFFF"/>
                </a:buClr>
                <a:buSzPts val="1500"/>
                <a:buFont typeface="Helvetica Neue"/>
                <a:buNone/>
              </a:pPr>
              <a:r>
                <a:t/>
              </a:r>
              <a:endParaRPr sz="2600">
                <a:solidFill>
                  <a:srgbClr val="ED195B"/>
                </a:solidFill>
                <a:latin typeface="Poppins"/>
                <a:ea typeface="Poppins"/>
                <a:cs typeface="Poppins"/>
                <a:sym typeface="Poppins"/>
              </a:endParaRPr>
            </a:p>
            <a:p>
              <a:pPr indent="-355600" lvl="0" marL="457200" rtl="0" algn="l">
                <a:lnSpc>
                  <a:spcPct val="115000"/>
                </a:lnSpc>
                <a:spcBef>
                  <a:spcPts val="0"/>
                </a:spcBef>
                <a:spcAft>
                  <a:spcPts val="0"/>
                </a:spcAft>
                <a:buClr>
                  <a:srgbClr val="100423"/>
                </a:buClr>
                <a:buSzPts val="2000"/>
                <a:buFont typeface="Poppins"/>
                <a:buChar char="●"/>
              </a:pPr>
              <a:r>
                <a:rPr lang="es-419" sz="2000">
                  <a:solidFill>
                    <a:srgbClr val="100423"/>
                  </a:solidFill>
                  <a:latin typeface="Poppins"/>
                  <a:ea typeface="Poppins"/>
                  <a:cs typeface="Poppins"/>
                  <a:sym typeface="Poppins"/>
                </a:rPr>
                <a:t>Somos customer centric: Pensamos en nuestros usuari@s, clientes y equipos para tomar decisiones.</a:t>
              </a:r>
              <a:endParaRPr sz="2000">
                <a:solidFill>
                  <a:srgbClr val="100423"/>
                </a:solidFill>
                <a:latin typeface="Poppins"/>
                <a:ea typeface="Poppins"/>
                <a:cs typeface="Poppins"/>
                <a:sym typeface="Poppins"/>
              </a:endParaRPr>
            </a:p>
            <a:p>
              <a:pPr indent="-355600" lvl="0" marL="457200" rtl="0" algn="l">
                <a:lnSpc>
                  <a:spcPct val="115000"/>
                </a:lnSpc>
                <a:spcBef>
                  <a:spcPts val="0"/>
                </a:spcBef>
                <a:spcAft>
                  <a:spcPts val="0"/>
                </a:spcAft>
                <a:buClr>
                  <a:srgbClr val="100423"/>
                </a:buClr>
                <a:buSzPts val="2000"/>
                <a:buFont typeface="Poppins"/>
                <a:buChar char="●"/>
              </a:pPr>
              <a:r>
                <a:rPr lang="es-419" sz="2000">
                  <a:solidFill>
                    <a:srgbClr val="100423"/>
                  </a:solidFill>
                  <a:latin typeface="Poppins"/>
                  <a:ea typeface="Poppins"/>
                  <a:cs typeface="Poppins"/>
                  <a:sym typeface="Poppins"/>
                </a:rPr>
                <a:t>Nos enfocamos en lo que importa.</a:t>
              </a:r>
              <a:endParaRPr sz="2000">
                <a:solidFill>
                  <a:srgbClr val="100423"/>
                </a:solidFill>
                <a:latin typeface="Poppins"/>
                <a:ea typeface="Poppins"/>
                <a:cs typeface="Poppins"/>
                <a:sym typeface="Poppins"/>
              </a:endParaRPr>
            </a:p>
            <a:p>
              <a:pPr indent="-355600" lvl="0" marL="457200" rtl="0" algn="l">
                <a:lnSpc>
                  <a:spcPct val="115000"/>
                </a:lnSpc>
                <a:spcBef>
                  <a:spcPts val="0"/>
                </a:spcBef>
                <a:spcAft>
                  <a:spcPts val="0"/>
                </a:spcAft>
                <a:buClr>
                  <a:srgbClr val="100423"/>
                </a:buClr>
                <a:buSzPts val="2000"/>
                <a:buFont typeface="Poppins"/>
                <a:buChar char="●"/>
              </a:pPr>
              <a:r>
                <a:rPr lang="es-419" sz="2000">
                  <a:solidFill>
                    <a:srgbClr val="100423"/>
                  </a:solidFill>
                  <a:latin typeface="Poppins"/>
                  <a:ea typeface="Poppins"/>
                  <a:cs typeface="Poppins"/>
                  <a:sym typeface="Poppins"/>
                </a:rPr>
                <a:t>Descubrimos y desarrollamos potencial.</a:t>
              </a:r>
              <a:endParaRPr sz="2000">
                <a:solidFill>
                  <a:srgbClr val="100423"/>
                </a:solidFill>
                <a:latin typeface="Poppins"/>
                <a:ea typeface="Poppins"/>
                <a:cs typeface="Poppins"/>
                <a:sym typeface="Poppins"/>
              </a:endParaRPr>
            </a:p>
            <a:p>
              <a:pPr indent="-355600" lvl="0" marL="457200" rtl="0" algn="l">
                <a:lnSpc>
                  <a:spcPct val="115000"/>
                </a:lnSpc>
                <a:spcBef>
                  <a:spcPts val="0"/>
                </a:spcBef>
                <a:spcAft>
                  <a:spcPts val="0"/>
                </a:spcAft>
                <a:buClr>
                  <a:srgbClr val="100423"/>
                </a:buClr>
                <a:buSzPts val="2000"/>
                <a:buFont typeface="Poppins"/>
                <a:buChar char="●"/>
              </a:pPr>
              <a:r>
                <a:rPr lang="es-419" sz="2000">
                  <a:solidFill>
                    <a:srgbClr val="100423"/>
                  </a:solidFill>
                  <a:latin typeface="Poppins"/>
                  <a:ea typeface="Poppins"/>
                  <a:cs typeface="Poppins"/>
                  <a:sym typeface="Poppins"/>
                </a:rPr>
                <a:t>Pensamos en grande e innovamos</a:t>
              </a:r>
              <a:endParaRPr sz="2000">
                <a:solidFill>
                  <a:srgbClr val="100522"/>
                </a:solidFill>
                <a:latin typeface="Poppins"/>
                <a:ea typeface="Poppins"/>
                <a:cs typeface="Poppins"/>
                <a:sym typeface="Poppins"/>
              </a:endParaRPr>
            </a:p>
          </p:txBody>
        </p:sp>
        <p:sp>
          <p:nvSpPr>
            <p:cNvPr id="562" name="Google Shape;562;p65"/>
            <p:cNvSpPr/>
            <p:nvPr/>
          </p:nvSpPr>
          <p:spPr>
            <a:xfrm>
              <a:off x="11902651" y="4066950"/>
              <a:ext cx="4940700" cy="154200"/>
            </a:xfrm>
            <a:prstGeom prst="round2SameRect">
              <a:avLst>
                <a:gd fmla="val 50000" name="adj1"/>
                <a:gd fmla="val 0" name="adj2"/>
              </a:avLst>
            </a:prstGeom>
            <a:solidFill>
              <a:srgbClr val="F40050"/>
            </a:solidFill>
            <a:ln>
              <a:noFill/>
            </a:ln>
          </p:spPr>
          <p:txBody>
            <a:bodyPr anchorCtr="0" anchor="ctr" bIns="91425" lIns="91425" spcFirstLastPara="1" rIns="91425" wrap="square" tIns="0">
              <a:noAutofit/>
            </a:bodyPr>
            <a:lstStyle/>
            <a:p>
              <a:pPr indent="0" lvl="0" marL="0" rtl="0" algn="l">
                <a:spcBef>
                  <a:spcPts val="0"/>
                </a:spcBef>
                <a:spcAft>
                  <a:spcPts val="0"/>
                </a:spcAft>
                <a:buNone/>
              </a:pPr>
              <a:r>
                <a:t/>
              </a:r>
              <a:endParaRPr sz="2600">
                <a:latin typeface="Poppins"/>
                <a:ea typeface="Poppins"/>
                <a:cs typeface="Poppins"/>
                <a:sym typeface="Poppin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6" name="Shape 566"/>
        <p:cNvGrpSpPr/>
        <p:nvPr/>
      </p:nvGrpSpPr>
      <p:grpSpPr>
        <a:xfrm>
          <a:off x="0" y="0"/>
          <a:ext cx="0" cy="0"/>
          <a:chOff x="0" y="0"/>
          <a:chExt cx="0" cy="0"/>
        </a:xfrm>
      </p:grpSpPr>
      <p:sp>
        <p:nvSpPr>
          <p:cNvPr id="567" name="Google Shape;567;p66"/>
          <p:cNvSpPr/>
          <p:nvPr/>
        </p:nvSpPr>
        <p:spPr>
          <a:xfrm rot="5400000">
            <a:off x="3348200" y="7565200"/>
            <a:ext cx="1628400" cy="3814800"/>
          </a:xfrm>
          <a:prstGeom prst="rect">
            <a:avLst/>
          </a:prstGeom>
          <a:solidFill>
            <a:srgbClr val="FF99B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68" name="Google Shape;568;p66"/>
          <p:cNvSpPr/>
          <p:nvPr/>
        </p:nvSpPr>
        <p:spPr>
          <a:xfrm rot="5400000">
            <a:off x="2235831" y="4830700"/>
            <a:ext cx="1561200" cy="60942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69" name="Google Shape;569;p66"/>
          <p:cNvSpPr/>
          <p:nvPr/>
        </p:nvSpPr>
        <p:spPr>
          <a:xfrm rot="5400000">
            <a:off x="-534369" y="506150"/>
            <a:ext cx="7116600" cy="6079200"/>
          </a:xfrm>
          <a:prstGeom prst="rect">
            <a:avLst/>
          </a:prstGeom>
          <a:solidFill>
            <a:srgbClr val="FE006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70" name="Google Shape;570;p66"/>
          <p:cNvSpPr/>
          <p:nvPr/>
        </p:nvSpPr>
        <p:spPr>
          <a:xfrm rot="5400000">
            <a:off x="307949" y="8339601"/>
            <a:ext cx="1641000" cy="2253000"/>
          </a:xfrm>
          <a:prstGeom prst="rect">
            <a:avLst/>
          </a:prstGeom>
          <a:solidFill>
            <a:srgbClr val="10042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s-419" sz="2800"/>
              <a:t>&lt;&lt;&lt;</a:t>
            </a:r>
            <a:endParaRPr sz="2800"/>
          </a:p>
        </p:txBody>
      </p:sp>
      <p:sp>
        <p:nvSpPr>
          <p:cNvPr id="571" name="Google Shape;571;p66"/>
          <p:cNvSpPr txBox="1"/>
          <p:nvPr/>
        </p:nvSpPr>
        <p:spPr>
          <a:xfrm>
            <a:off x="776950" y="4511200"/>
            <a:ext cx="4687800" cy="20316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lang="es-419" sz="3600">
                <a:solidFill>
                  <a:schemeClr val="lt1"/>
                </a:solidFill>
                <a:latin typeface="Muli"/>
                <a:ea typeface="Muli"/>
                <a:cs typeface="Muli"/>
                <a:sym typeface="Muli"/>
              </a:rPr>
              <a:t>El libro que ayudaste a escribir sin saberlo</a:t>
            </a:r>
            <a:endParaRPr sz="3600">
              <a:solidFill>
                <a:schemeClr val="lt1"/>
              </a:solidFill>
              <a:latin typeface="Muli"/>
              <a:ea typeface="Muli"/>
              <a:cs typeface="Muli"/>
              <a:sym typeface="Muli"/>
            </a:endParaRPr>
          </a:p>
        </p:txBody>
      </p:sp>
      <p:pic>
        <p:nvPicPr>
          <p:cNvPr id="572" name="Google Shape;572;p66"/>
          <p:cNvPicPr preferRelativeResize="0"/>
          <p:nvPr/>
        </p:nvPicPr>
        <p:blipFill>
          <a:blip r:embed="rId4">
            <a:alphaModFix/>
          </a:blip>
          <a:stretch>
            <a:fillRect/>
          </a:stretch>
        </p:blipFill>
        <p:spPr>
          <a:xfrm>
            <a:off x="776946" y="1289921"/>
            <a:ext cx="4220400" cy="2904379"/>
          </a:xfrm>
          <a:prstGeom prst="rect">
            <a:avLst/>
          </a:prstGeom>
          <a:noFill/>
          <a:ln>
            <a:noFill/>
          </a:ln>
        </p:spPr>
      </p:pic>
      <p:sp>
        <p:nvSpPr>
          <p:cNvPr id="573" name="Google Shape;573;p66"/>
          <p:cNvSpPr txBox="1"/>
          <p:nvPr/>
        </p:nvSpPr>
        <p:spPr>
          <a:xfrm>
            <a:off x="7282700" y="1676550"/>
            <a:ext cx="9628800" cy="45561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s-419" sz="3400">
                <a:solidFill>
                  <a:schemeClr val="lt1"/>
                </a:solidFill>
                <a:latin typeface="Muli"/>
                <a:ea typeface="Muli"/>
                <a:cs typeface="Muli"/>
                <a:sym typeface="Muli"/>
              </a:rPr>
              <a:t>Nuestra cooltura la creamos en equipo, </a:t>
            </a:r>
            <a:endParaRPr sz="3400">
              <a:solidFill>
                <a:schemeClr val="lt1"/>
              </a:solidFill>
              <a:latin typeface="Muli"/>
              <a:ea typeface="Muli"/>
              <a:cs typeface="Muli"/>
              <a:sym typeface="Muli"/>
            </a:endParaRPr>
          </a:p>
          <a:p>
            <a:pPr indent="0" lvl="0" marL="0" rtl="0" algn="l">
              <a:spcBef>
                <a:spcPts val="0"/>
              </a:spcBef>
              <a:spcAft>
                <a:spcPts val="0"/>
              </a:spcAft>
              <a:buNone/>
            </a:pPr>
            <a:r>
              <a:rPr lang="es-419" sz="3400">
                <a:solidFill>
                  <a:schemeClr val="lt1"/>
                </a:solidFill>
                <a:latin typeface="Muli"/>
                <a:ea typeface="Muli"/>
                <a:cs typeface="Muli"/>
                <a:sym typeface="Muli"/>
              </a:rPr>
              <a:t>porque es más que nuestros valores: </a:t>
            </a:r>
            <a:endParaRPr sz="3400">
              <a:solidFill>
                <a:schemeClr val="lt1"/>
              </a:solidFill>
              <a:latin typeface="Muli"/>
              <a:ea typeface="Muli"/>
              <a:cs typeface="Muli"/>
              <a:sym typeface="Muli"/>
            </a:endParaRPr>
          </a:p>
          <a:p>
            <a:pPr indent="0" lvl="0" marL="0" rtl="0" algn="l">
              <a:spcBef>
                <a:spcPts val="0"/>
              </a:spcBef>
              <a:spcAft>
                <a:spcPts val="0"/>
              </a:spcAft>
              <a:buNone/>
            </a:pPr>
            <a:r>
              <a:rPr lang="es-419" sz="3400">
                <a:solidFill>
                  <a:schemeClr val="lt1"/>
                </a:solidFill>
                <a:latin typeface="Muli"/>
                <a:ea typeface="Muli"/>
                <a:cs typeface="Muli"/>
                <a:sym typeface="Muli"/>
              </a:rPr>
              <a:t>vive en cada comportamiento y en nuestra #ActitudPeYa.</a:t>
            </a:r>
            <a:endParaRPr sz="3400">
              <a:solidFill>
                <a:schemeClr val="lt1"/>
              </a:solidFill>
              <a:latin typeface="Muli"/>
              <a:ea typeface="Muli"/>
              <a:cs typeface="Muli"/>
              <a:sym typeface="Muli"/>
            </a:endParaRPr>
          </a:p>
          <a:p>
            <a:pPr indent="0" lvl="0" marL="0" rtl="0" algn="l">
              <a:spcBef>
                <a:spcPts val="0"/>
              </a:spcBef>
              <a:spcAft>
                <a:spcPts val="0"/>
              </a:spcAft>
              <a:buNone/>
            </a:pPr>
            <a:r>
              <a:t/>
            </a:r>
            <a:endParaRPr sz="3400">
              <a:solidFill>
                <a:schemeClr val="lt1"/>
              </a:solidFill>
              <a:latin typeface="Muli"/>
              <a:ea typeface="Muli"/>
              <a:cs typeface="Muli"/>
              <a:sym typeface="Muli"/>
            </a:endParaRPr>
          </a:p>
          <a:p>
            <a:pPr indent="0" lvl="0" marL="0" rtl="0" algn="l">
              <a:spcBef>
                <a:spcPts val="0"/>
              </a:spcBef>
              <a:spcAft>
                <a:spcPts val="0"/>
              </a:spcAft>
              <a:buNone/>
            </a:pPr>
            <a:r>
              <a:rPr lang="es-419" sz="3400">
                <a:solidFill>
                  <a:schemeClr val="lt1"/>
                </a:solidFill>
                <a:latin typeface="Muli"/>
                <a:ea typeface="Muli"/>
                <a:cs typeface="Muli"/>
                <a:sym typeface="Muli"/>
              </a:rPr>
              <a:t>Por eso te invitamos a conocer nuestro #CoolBook, el libro que ayudaste a escribir</a:t>
            </a:r>
            <a:endParaRPr sz="3400">
              <a:solidFill>
                <a:schemeClr val="lt1"/>
              </a:solidFill>
              <a:latin typeface="Muli"/>
              <a:ea typeface="Muli"/>
              <a:cs typeface="Muli"/>
              <a:sym typeface="Muli"/>
            </a:endParaRPr>
          </a:p>
          <a:p>
            <a:pPr indent="0" lvl="0" marL="0" rtl="0" algn="l">
              <a:spcBef>
                <a:spcPts val="0"/>
              </a:spcBef>
              <a:spcAft>
                <a:spcPts val="0"/>
              </a:spcAft>
              <a:buNone/>
            </a:pPr>
            <a:r>
              <a:rPr lang="es-419" sz="3400">
                <a:solidFill>
                  <a:schemeClr val="lt1"/>
                </a:solidFill>
                <a:latin typeface="Muli"/>
                <a:ea typeface="Muli"/>
                <a:cs typeface="Muli"/>
                <a:sym typeface="Muli"/>
              </a:rPr>
              <a:t>aún sin saberlo.</a:t>
            </a:r>
            <a:endParaRPr sz="2800">
              <a:solidFill>
                <a:schemeClr val="lt1"/>
              </a:solidFill>
            </a:endParaRPr>
          </a:p>
        </p:txBody>
      </p:sp>
      <p:sp>
        <p:nvSpPr>
          <p:cNvPr id="574" name="Google Shape;574;p66"/>
          <p:cNvSpPr txBox="1"/>
          <p:nvPr/>
        </p:nvSpPr>
        <p:spPr>
          <a:xfrm>
            <a:off x="7282700" y="6391850"/>
            <a:ext cx="4220400" cy="861900"/>
          </a:xfrm>
          <a:prstGeom prst="rect">
            <a:avLst/>
          </a:prstGeom>
          <a:noFill/>
          <a:ln>
            <a:noFill/>
          </a:ln>
        </p:spPr>
        <p:txBody>
          <a:bodyPr anchorCtr="0" anchor="t" bIns="182850" lIns="182850" spcFirstLastPara="1" rIns="182850" wrap="square" tIns="182850">
            <a:spAutoFit/>
          </a:bodyPr>
          <a:lstStyle/>
          <a:p>
            <a:pPr indent="0" lvl="0" marL="0" rtl="0" algn="l">
              <a:lnSpc>
                <a:spcPct val="115000"/>
              </a:lnSpc>
              <a:spcBef>
                <a:spcPts val="0"/>
              </a:spcBef>
              <a:spcAft>
                <a:spcPts val="0"/>
              </a:spcAft>
              <a:buClr>
                <a:schemeClr val="dk1"/>
              </a:buClr>
              <a:buSzPts val="2200"/>
              <a:buFont typeface="Arial"/>
              <a:buNone/>
            </a:pPr>
            <a:r>
              <a:rPr lang="es-419" sz="3200">
                <a:solidFill>
                  <a:schemeClr val="lt1"/>
                </a:solidFill>
                <a:latin typeface="Lato Black"/>
                <a:ea typeface="Lato Black"/>
                <a:cs typeface="Lato Black"/>
                <a:sym typeface="Lato Black"/>
              </a:rPr>
              <a:t>👉</a:t>
            </a:r>
            <a:r>
              <a:rPr lang="es-419" sz="1600">
                <a:solidFill>
                  <a:schemeClr val="lt1"/>
                </a:solidFill>
                <a:latin typeface="Lato Black"/>
                <a:ea typeface="Lato Black"/>
                <a:cs typeface="Lato Black"/>
                <a:sym typeface="Lato Black"/>
              </a:rPr>
              <a:t>    </a:t>
            </a:r>
            <a:r>
              <a:rPr lang="es-419" sz="2000">
                <a:solidFill>
                  <a:schemeClr val="lt1"/>
                </a:solidFill>
                <a:latin typeface="Lato Black"/>
                <a:ea typeface="Lato Black"/>
                <a:cs typeface="Lato Black"/>
                <a:sym typeface="Lato Black"/>
              </a:rPr>
              <a:t>      </a:t>
            </a:r>
            <a:r>
              <a:rPr b="1" lang="es-419" sz="2400" u="sng">
                <a:solidFill>
                  <a:schemeClr val="lt1"/>
                </a:solidFill>
                <a:latin typeface="Muli"/>
                <a:ea typeface="Muli"/>
                <a:cs typeface="Muli"/>
                <a:sym typeface="Muli"/>
                <a:hlinkClick r:id="rId5">
                  <a:extLst>
                    <a:ext uri="{A12FA001-AC4F-418D-AE19-62706E023703}">
                      <ahyp:hlinkClr val="tx"/>
                    </a:ext>
                  </a:extLst>
                </a:hlinkClick>
              </a:rPr>
              <a:t>Visitalo aquí </a:t>
            </a:r>
            <a:endParaRPr b="1" sz="3200">
              <a:latin typeface="Muli"/>
              <a:ea typeface="Muli"/>
              <a:cs typeface="Muli"/>
              <a:sym typeface="Muli"/>
            </a:endParaRPr>
          </a:p>
        </p:txBody>
      </p:sp>
      <p:pic>
        <p:nvPicPr>
          <p:cNvPr id="575" name="Google Shape;575;p66"/>
          <p:cNvPicPr preferRelativeResize="0"/>
          <p:nvPr/>
        </p:nvPicPr>
        <p:blipFill>
          <a:blip r:embed="rId6">
            <a:alphaModFix/>
          </a:blip>
          <a:stretch>
            <a:fillRect/>
          </a:stretch>
        </p:blipFill>
        <p:spPr>
          <a:xfrm>
            <a:off x="16686250" y="8788800"/>
            <a:ext cx="1263000" cy="1263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7"/>
          <p:cNvSpPr/>
          <p:nvPr/>
        </p:nvSpPr>
        <p:spPr>
          <a:xfrm>
            <a:off x="-11700" y="-21000"/>
            <a:ext cx="13519200" cy="944400"/>
          </a:xfrm>
          <a:prstGeom prst="rect">
            <a:avLst/>
          </a:prstGeom>
          <a:solidFill>
            <a:srgbClr val="F8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1" name="Google Shape;581;p67"/>
          <p:cNvSpPr txBox="1"/>
          <p:nvPr/>
        </p:nvSpPr>
        <p:spPr>
          <a:xfrm>
            <a:off x="547700" y="0"/>
            <a:ext cx="11202000" cy="8310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Clr>
                <a:schemeClr val="dk1"/>
              </a:buClr>
              <a:buSzPts val="2200"/>
              <a:buFont typeface="Arial"/>
              <a:buNone/>
            </a:pPr>
            <a:r>
              <a:rPr b="1" lang="es-419" sz="3000">
                <a:solidFill>
                  <a:schemeClr val="lt1"/>
                </a:solidFill>
                <a:latin typeface="Poppins"/>
                <a:ea typeface="Poppins"/>
                <a:cs typeface="Poppins"/>
                <a:sym typeface="Poppins"/>
              </a:rPr>
              <a:t>#</a:t>
            </a:r>
            <a:r>
              <a:rPr b="1" lang="es-419" sz="3000">
                <a:solidFill>
                  <a:schemeClr val="lt1"/>
                </a:solidFill>
                <a:latin typeface="Poppins"/>
                <a:ea typeface="Poppins"/>
                <a:cs typeface="Poppins"/>
                <a:sym typeface="Poppins"/>
              </a:rPr>
              <a:t>ModoPeYa</a:t>
            </a:r>
            <a:r>
              <a:rPr b="1" lang="es-419" sz="3000">
                <a:solidFill>
                  <a:schemeClr val="lt1"/>
                </a:solidFill>
                <a:latin typeface="Poppins"/>
                <a:ea typeface="Poppins"/>
                <a:cs typeface="Poppins"/>
                <a:sym typeface="Poppins"/>
              </a:rPr>
              <a:t> </a:t>
            </a:r>
            <a:endParaRPr b="1" sz="3000">
              <a:solidFill>
                <a:schemeClr val="lt1"/>
              </a:solidFill>
              <a:latin typeface="Poppins"/>
              <a:ea typeface="Poppins"/>
              <a:cs typeface="Poppins"/>
              <a:sym typeface="Poppins"/>
            </a:endParaRPr>
          </a:p>
        </p:txBody>
      </p:sp>
      <p:sp>
        <p:nvSpPr>
          <p:cNvPr id="582" name="Google Shape;582;p67"/>
          <p:cNvSpPr/>
          <p:nvPr/>
        </p:nvSpPr>
        <p:spPr>
          <a:xfrm rot="5400000">
            <a:off x="14873200" y="-1373700"/>
            <a:ext cx="939600" cy="36708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3" name="Google Shape;583;p67"/>
          <p:cNvSpPr/>
          <p:nvPr/>
        </p:nvSpPr>
        <p:spPr>
          <a:xfrm rot="5400000">
            <a:off x="17163550" y="-233700"/>
            <a:ext cx="944400" cy="13908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584" name="Google Shape;584;p67"/>
          <p:cNvSpPr/>
          <p:nvPr/>
        </p:nvSpPr>
        <p:spPr>
          <a:xfrm>
            <a:off x="1476825" y="2892438"/>
            <a:ext cx="2999400" cy="471000"/>
          </a:xfrm>
          <a:prstGeom prst="rect">
            <a:avLst/>
          </a:prstGeom>
          <a:solidFill>
            <a:srgbClr val="10042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800">
                <a:solidFill>
                  <a:schemeClr val="lt1"/>
                </a:solidFill>
                <a:latin typeface="Poppins"/>
                <a:ea typeface="Poppins"/>
                <a:cs typeface="Poppins"/>
                <a:sym typeface="Poppins"/>
              </a:rPr>
              <a:t>#ModoVacaciones</a:t>
            </a:r>
            <a:endParaRPr b="1" sz="1800">
              <a:solidFill>
                <a:schemeClr val="lt1"/>
              </a:solidFill>
              <a:latin typeface="Poppins"/>
              <a:ea typeface="Poppins"/>
              <a:cs typeface="Poppins"/>
              <a:sym typeface="Poppins"/>
            </a:endParaRPr>
          </a:p>
        </p:txBody>
      </p:sp>
      <p:sp>
        <p:nvSpPr>
          <p:cNvPr id="585" name="Google Shape;585;p67"/>
          <p:cNvSpPr/>
          <p:nvPr/>
        </p:nvSpPr>
        <p:spPr>
          <a:xfrm>
            <a:off x="4579000" y="2892438"/>
            <a:ext cx="2999400" cy="471000"/>
          </a:xfrm>
          <a:prstGeom prst="rect">
            <a:avLst/>
          </a:prstGeom>
          <a:solidFill>
            <a:srgbClr val="10042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800">
                <a:solidFill>
                  <a:schemeClr val="lt1"/>
                </a:solidFill>
                <a:latin typeface="Poppins"/>
                <a:ea typeface="Poppins"/>
                <a:cs typeface="Poppins"/>
                <a:sym typeface="Poppins"/>
              </a:rPr>
              <a:t>#ModoViaje</a:t>
            </a:r>
            <a:endParaRPr b="1" sz="1800">
              <a:solidFill>
                <a:schemeClr val="lt1"/>
              </a:solidFill>
              <a:latin typeface="Poppins"/>
              <a:ea typeface="Poppins"/>
              <a:cs typeface="Poppins"/>
              <a:sym typeface="Poppins"/>
            </a:endParaRPr>
          </a:p>
        </p:txBody>
      </p:sp>
      <p:sp>
        <p:nvSpPr>
          <p:cNvPr id="586" name="Google Shape;586;p67"/>
          <p:cNvSpPr/>
          <p:nvPr/>
        </p:nvSpPr>
        <p:spPr>
          <a:xfrm>
            <a:off x="7654600" y="2892438"/>
            <a:ext cx="2999400" cy="471000"/>
          </a:xfrm>
          <a:prstGeom prst="rect">
            <a:avLst/>
          </a:prstGeom>
          <a:solidFill>
            <a:srgbClr val="10042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800">
                <a:solidFill>
                  <a:schemeClr val="lt1"/>
                </a:solidFill>
                <a:latin typeface="Poppins"/>
                <a:ea typeface="Poppins"/>
                <a:cs typeface="Poppins"/>
                <a:sym typeface="Poppins"/>
              </a:rPr>
              <a:t>#ModoCasualDay</a:t>
            </a:r>
            <a:endParaRPr b="1" sz="1800">
              <a:solidFill>
                <a:schemeClr val="lt1"/>
              </a:solidFill>
              <a:latin typeface="Poppins"/>
              <a:ea typeface="Poppins"/>
              <a:cs typeface="Poppins"/>
              <a:sym typeface="Poppins"/>
            </a:endParaRPr>
          </a:p>
        </p:txBody>
      </p:sp>
      <p:sp>
        <p:nvSpPr>
          <p:cNvPr id="587" name="Google Shape;587;p67"/>
          <p:cNvSpPr/>
          <p:nvPr/>
        </p:nvSpPr>
        <p:spPr>
          <a:xfrm>
            <a:off x="10730200" y="2892438"/>
            <a:ext cx="2999400" cy="471000"/>
          </a:xfrm>
          <a:prstGeom prst="rect">
            <a:avLst/>
          </a:prstGeom>
          <a:solidFill>
            <a:srgbClr val="10042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800">
                <a:solidFill>
                  <a:schemeClr val="lt1"/>
                </a:solidFill>
                <a:latin typeface="Poppins"/>
                <a:ea typeface="Poppins"/>
                <a:cs typeface="Poppins"/>
                <a:sym typeface="Poppins"/>
              </a:rPr>
              <a:t>#ModoMascota</a:t>
            </a:r>
            <a:endParaRPr b="1" sz="1800">
              <a:solidFill>
                <a:schemeClr val="lt1"/>
              </a:solidFill>
              <a:latin typeface="Poppins"/>
              <a:ea typeface="Poppins"/>
              <a:cs typeface="Poppins"/>
              <a:sym typeface="Poppins"/>
            </a:endParaRPr>
          </a:p>
        </p:txBody>
      </p:sp>
      <p:sp>
        <p:nvSpPr>
          <p:cNvPr id="588" name="Google Shape;588;p67"/>
          <p:cNvSpPr txBox="1"/>
          <p:nvPr/>
        </p:nvSpPr>
        <p:spPr>
          <a:xfrm>
            <a:off x="1548725" y="3496813"/>
            <a:ext cx="2701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Poppins"/>
                <a:ea typeface="Poppins"/>
                <a:cs typeface="Poppins"/>
                <a:sym typeface="Poppins"/>
              </a:rPr>
              <a:t>Días hábiles de vacaciones que serán gozados de acuerdo a las disposiciones de cada política interna</a:t>
            </a:r>
            <a:endParaRPr>
              <a:latin typeface="Poppins"/>
              <a:ea typeface="Poppins"/>
              <a:cs typeface="Poppins"/>
              <a:sym typeface="Poppins"/>
            </a:endParaRPr>
          </a:p>
        </p:txBody>
      </p:sp>
      <p:sp>
        <p:nvSpPr>
          <p:cNvPr id="589" name="Google Shape;589;p67"/>
          <p:cNvSpPr txBox="1"/>
          <p:nvPr/>
        </p:nvSpPr>
        <p:spPr>
          <a:xfrm>
            <a:off x="4579000" y="3496813"/>
            <a:ext cx="2701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Poppins"/>
                <a:ea typeface="Poppins"/>
                <a:cs typeface="Poppins"/>
                <a:sym typeface="Poppins"/>
              </a:rPr>
              <a:t>Cada año podrás trabajar hasta 1 mes desde el lugar del mundo que quieras. Podrás combinarlo con las vacaciones</a:t>
            </a:r>
            <a:endParaRPr>
              <a:latin typeface="Poppins"/>
              <a:ea typeface="Poppins"/>
              <a:cs typeface="Poppins"/>
              <a:sym typeface="Poppins"/>
            </a:endParaRPr>
          </a:p>
        </p:txBody>
      </p:sp>
      <p:sp>
        <p:nvSpPr>
          <p:cNvPr id="590" name="Google Shape;590;p67"/>
          <p:cNvSpPr txBox="1"/>
          <p:nvPr/>
        </p:nvSpPr>
        <p:spPr>
          <a:xfrm>
            <a:off x="7718350" y="3496813"/>
            <a:ext cx="2701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Poppins"/>
                <a:ea typeface="Poppins"/>
                <a:cs typeface="Poppins"/>
                <a:sym typeface="Poppins"/>
              </a:rPr>
              <a:t>Podrás tomarte hasta 5 días hábiles por año para disfrutar como quieras.</a:t>
            </a:r>
            <a:endParaRPr>
              <a:latin typeface="Poppins"/>
              <a:ea typeface="Poppins"/>
              <a:cs typeface="Poppins"/>
              <a:sym typeface="Poppins"/>
            </a:endParaRPr>
          </a:p>
        </p:txBody>
      </p:sp>
      <p:sp>
        <p:nvSpPr>
          <p:cNvPr id="591" name="Google Shape;591;p67"/>
          <p:cNvSpPr txBox="1"/>
          <p:nvPr/>
        </p:nvSpPr>
        <p:spPr>
          <a:xfrm>
            <a:off x="10956850" y="3496813"/>
            <a:ext cx="2701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Poppins"/>
                <a:ea typeface="Poppins"/>
                <a:cs typeface="Poppins"/>
                <a:sym typeface="Poppins"/>
              </a:rPr>
              <a:t>Tendremos la posibilidad de asistir con nuestra mascota a la oficina y vivir una jornada de trabajo diferente</a:t>
            </a:r>
            <a:endParaRPr>
              <a:latin typeface="Poppins"/>
              <a:ea typeface="Poppins"/>
              <a:cs typeface="Poppins"/>
              <a:sym typeface="Poppins"/>
            </a:endParaRPr>
          </a:p>
        </p:txBody>
      </p:sp>
      <p:sp>
        <p:nvSpPr>
          <p:cNvPr id="592" name="Google Shape;592;p67"/>
          <p:cNvSpPr/>
          <p:nvPr/>
        </p:nvSpPr>
        <p:spPr>
          <a:xfrm>
            <a:off x="2046288" y="7404100"/>
            <a:ext cx="2999400" cy="471000"/>
          </a:xfrm>
          <a:prstGeom prst="rect">
            <a:avLst/>
          </a:prstGeom>
          <a:solidFill>
            <a:srgbClr val="10042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800">
                <a:solidFill>
                  <a:schemeClr val="lt1"/>
                </a:solidFill>
                <a:latin typeface="Poppins"/>
                <a:ea typeface="Poppins"/>
                <a:cs typeface="Poppins"/>
                <a:sym typeface="Poppins"/>
              </a:rPr>
              <a:t>#ModoAterrizaje</a:t>
            </a:r>
            <a:endParaRPr b="1" sz="1800">
              <a:solidFill>
                <a:schemeClr val="lt1"/>
              </a:solidFill>
              <a:latin typeface="Poppins"/>
              <a:ea typeface="Poppins"/>
              <a:cs typeface="Poppins"/>
              <a:sym typeface="Poppins"/>
            </a:endParaRPr>
          </a:p>
        </p:txBody>
      </p:sp>
      <p:sp>
        <p:nvSpPr>
          <p:cNvPr id="593" name="Google Shape;593;p67"/>
          <p:cNvSpPr/>
          <p:nvPr/>
        </p:nvSpPr>
        <p:spPr>
          <a:xfrm>
            <a:off x="5148463" y="7404100"/>
            <a:ext cx="2999400" cy="471000"/>
          </a:xfrm>
          <a:prstGeom prst="rect">
            <a:avLst/>
          </a:prstGeom>
          <a:solidFill>
            <a:srgbClr val="10042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800">
                <a:solidFill>
                  <a:schemeClr val="lt1"/>
                </a:solidFill>
                <a:latin typeface="Poppins"/>
                <a:ea typeface="Poppins"/>
                <a:cs typeface="Poppins"/>
                <a:sym typeface="Poppins"/>
              </a:rPr>
              <a:t>#ModoCumple</a:t>
            </a:r>
            <a:endParaRPr b="1" sz="1800">
              <a:solidFill>
                <a:schemeClr val="lt1"/>
              </a:solidFill>
              <a:latin typeface="Poppins"/>
              <a:ea typeface="Poppins"/>
              <a:cs typeface="Poppins"/>
              <a:sym typeface="Poppins"/>
            </a:endParaRPr>
          </a:p>
        </p:txBody>
      </p:sp>
      <p:sp>
        <p:nvSpPr>
          <p:cNvPr id="594" name="Google Shape;594;p67"/>
          <p:cNvSpPr/>
          <p:nvPr/>
        </p:nvSpPr>
        <p:spPr>
          <a:xfrm>
            <a:off x="8224063" y="7404100"/>
            <a:ext cx="4820100" cy="471000"/>
          </a:xfrm>
          <a:prstGeom prst="rect">
            <a:avLst/>
          </a:prstGeom>
          <a:solidFill>
            <a:srgbClr val="10042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800">
                <a:solidFill>
                  <a:schemeClr val="lt1"/>
                </a:solidFill>
                <a:latin typeface="Poppins"/>
                <a:ea typeface="Poppins"/>
                <a:cs typeface="Poppins"/>
                <a:sym typeface="Poppins"/>
              </a:rPr>
              <a:t>#ModoFamilia</a:t>
            </a:r>
            <a:endParaRPr b="1" sz="1800">
              <a:solidFill>
                <a:schemeClr val="lt1"/>
              </a:solidFill>
              <a:latin typeface="Poppins"/>
              <a:ea typeface="Poppins"/>
              <a:cs typeface="Poppins"/>
              <a:sym typeface="Poppins"/>
            </a:endParaRPr>
          </a:p>
        </p:txBody>
      </p:sp>
      <p:sp>
        <p:nvSpPr>
          <p:cNvPr id="595" name="Google Shape;595;p67"/>
          <p:cNvSpPr/>
          <p:nvPr/>
        </p:nvSpPr>
        <p:spPr>
          <a:xfrm>
            <a:off x="13092813" y="7404100"/>
            <a:ext cx="2999400" cy="471000"/>
          </a:xfrm>
          <a:prstGeom prst="rect">
            <a:avLst/>
          </a:prstGeom>
          <a:solidFill>
            <a:srgbClr val="10042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800">
                <a:solidFill>
                  <a:schemeClr val="lt1"/>
                </a:solidFill>
                <a:latin typeface="Poppins"/>
                <a:ea typeface="Poppins"/>
                <a:cs typeface="Poppins"/>
                <a:sym typeface="Poppins"/>
              </a:rPr>
              <a:t>#ModoVoluntariado</a:t>
            </a:r>
            <a:endParaRPr b="1" sz="1800">
              <a:solidFill>
                <a:schemeClr val="lt1"/>
              </a:solidFill>
              <a:latin typeface="Poppins"/>
              <a:ea typeface="Poppins"/>
              <a:cs typeface="Poppins"/>
              <a:sym typeface="Poppins"/>
            </a:endParaRPr>
          </a:p>
        </p:txBody>
      </p:sp>
      <p:sp>
        <p:nvSpPr>
          <p:cNvPr id="596" name="Google Shape;596;p67"/>
          <p:cNvSpPr txBox="1"/>
          <p:nvPr/>
        </p:nvSpPr>
        <p:spPr>
          <a:xfrm>
            <a:off x="2118188" y="8008475"/>
            <a:ext cx="2701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Poppins"/>
                <a:ea typeface="Poppins"/>
                <a:cs typeface="Poppins"/>
                <a:sym typeface="Poppins"/>
              </a:rPr>
              <a:t>El día de la reincorporación posterior a tus vacaciones podrás conectarte a trabajar o ir a la oficina a partir del mediodía.</a:t>
            </a:r>
            <a:endParaRPr>
              <a:latin typeface="Poppins"/>
              <a:ea typeface="Poppins"/>
              <a:cs typeface="Poppins"/>
              <a:sym typeface="Poppins"/>
            </a:endParaRPr>
          </a:p>
          <a:p>
            <a:pPr indent="0" lvl="0" marL="0" rtl="0" algn="l">
              <a:spcBef>
                <a:spcPts val="0"/>
              </a:spcBef>
              <a:spcAft>
                <a:spcPts val="0"/>
              </a:spcAft>
              <a:buNone/>
            </a:pPr>
            <a:r>
              <a:rPr lang="es-419">
                <a:latin typeface="Poppins"/>
                <a:ea typeface="Poppins"/>
                <a:cs typeface="Poppins"/>
                <a:sym typeface="Poppins"/>
              </a:rPr>
              <a:t>¡Para poder aterrizar con tranquilidad!</a:t>
            </a:r>
            <a:endParaRPr>
              <a:latin typeface="Poppins"/>
              <a:ea typeface="Poppins"/>
              <a:cs typeface="Poppins"/>
              <a:sym typeface="Poppins"/>
            </a:endParaRPr>
          </a:p>
        </p:txBody>
      </p:sp>
      <p:sp>
        <p:nvSpPr>
          <p:cNvPr id="597" name="Google Shape;597;p67"/>
          <p:cNvSpPr txBox="1"/>
          <p:nvPr/>
        </p:nvSpPr>
        <p:spPr>
          <a:xfrm>
            <a:off x="5148463" y="8008475"/>
            <a:ext cx="2701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Poppins"/>
                <a:ea typeface="Poppins"/>
                <a:cs typeface="Poppins"/>
                <a:sym typeface="Poppins"/>
              </a:rPr>
              <a:t>En la semana de cumpleaños se suma un “casual day” adicional. Para que puedas festejar tu cumpleaños de la mejor manera.</a:t>
            </a:r>
            <a:endParaRPr>
              <a:latin typeface="Poppins"/>
              <a:ea typeface="Poppins"/>
              <a:cs typeface="Poppins"/>
              <a:sym typeface="Poppins"/>
            </a:endParaRPr>
          </a:p>
        </p:txBody>
      </p:sp>
      <p:sp>
        <p:nvSpPr>
          <p:cNvPr id="598" name="Google Shape;598;p67"/>
          <p:cNvSpPr txBox="1"/>
          <p:nvPr/>
        </p:nvSpPr>
        <p:spPr>
          <a:xfrm>
            <a:off x="8372863" y="8008475"/>
            <a:ext cx="4291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Poppins"/>
                <a:ea typeface="Poppins"/>
                <a:cs typeface="Poppins"/>
                <a:sym typeface="Poppins"/>
              </a:rPr>
              <a:t>Incorporamos nuevas licencias para personas gestantes, no gestantes, adopción y subrogación de vientre, asesoría legal y psicológica; mayor flexibilidad para trabajar desde casa y licencias especiales para casos de complicaciones gestacionales</a:t>
            </a:r>
            <a:endParaRPr>
              <a:latin typeface="Poppins"/>
              <a:ea typeface="Poppins"/>
              <a:cs typeface="Poppins"/>
              <a:sym typeface="Poppins"/>
            </a:endParaRPr>
          </a:p>
        </p:txBody>
      </p:sp>
      <p:sp>
        <p:nvSpPr>
          <p:cNvPr id="599" name="Google Shape;599;p67"/>
          <p:cNvSpPr txBox="1"/>
          <p:nvPr/>
        </p:nvSpPr>
        <p:spPr>
          <a:xfrm>
            <a:off x="13247563" y="8111300"/>
            <a:ext cx="2701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Poppins"/>
                <a:ea typeface="Poppins"/>
                <a:cs typeface="Poppins"/>
                <a:sym typeface="Poppins"/>
              </a:rPr>
              <a:t>Una nueva iniciativa para que puedas conectar con tu comunidad y ayudar a una de las más de 300 ONGs que serán parte del programa.</a:t>
            </a:r>
            <a:endParaRPr>
              <a:latin typeface="Poppins"/>
              <a:ea typeface="Poppins"/>
              <a:cs typeface="Poppins"/>
              <a:sym typeface="Poppins"/>
            </a:endParaRPr>
          </a:p>
        </p:txBody>
      </p:sp>
      <p:sp>
        <p:nvSpPr>
          <p:cNvPr id="600" name="Google Shape;600;p67"/>
          <p:cNvSpPr/>
          <p:nvPr/>
        </p:nvSpPr>
        <p:spPr>
          <a:xfrm>
            <a:off x="13811775" y="2892438"/>
            <a:ext cx="2999400" cy="471000"/>
          </a:xfrm>
          <a:prstGeom prst="rect">
            <a:avLst/>
          </a:prstGeom>
          <a:solidFill>
            <a:srgbClr val="10042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800">
                <a:solidFill>
                  <a:schemeClr val="lt1"/>
                </a:solidFill>
                <a:latin typeface="Poppins"/>
                <a:ea typeface="Poppins"/>
                <a:cs typeface="Poppins"/>
                <a:sym typeface="Poppins"/>
              </a:rPr>
              <a:t>#ModoEficiencia</a:t>
            </a:r>
            <a:endParaRPr b="1" sz="1800">
              <a:solidFill>
                <a:schemeClr val="lt1"/>
              </a:solidFill>
              <a:latin typeface="Poppins"/>
              <a:ea typeface="Poppins"/>
              <a:cs typeface="Poppins"/>
              <a:sym typeface="Poppins"/>
            </a:endParaRPr>
          </a:p>
        </p:txBody>
      </p:sp>
      <p:sp>
        <p:nvSpPr>
          <p:cNvPr id="601" name="Google Shape;601;p67"/>
          <p:cNvSpPr txBox="1"/>
          <p:nvPr/>
        </p:nvSpPr>
        <p:spPr>
          <a:xfrm>
            <a:off x="14038425" y="3496824"/>
            <a:ext cx="2701800" cy="238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419">
                <a:solidFill>
                  <a:srgbClr val="100423"/>
                </a:solidFill>
                <a:latin typeface="Poppins"/>
                <a:ea typeface="Poppins"/>
                <a:cs typeface="Poppins"/>
                <a:sym typeface="Poppins"/>
              </a:rPr>
              <a:t>Mayor balance, mayor flexibilidad y mayor eficiencia, porque cuando hay pasión, colaboración y equipos talentosos, no importa el tiempo ni el  lugar desde dónde se trabaja.</a:t>
            </a:r>
            <a:endParaRPr>
              <a:solidFill>
                <a:srgbClr val="100423"/>
              </a:solidFill>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pic>
        <p:nvPicPr>
          <p:cNvPr id="602" name="Google Shape;602;p67"/>
          <p:cNvPicPr preferRelativeResize="0"/>
          <p:nvPr/>
        </p:nvPicPr>
        <p:blipFill>
          <a:blip r:embed="rId3">
            <a:alphaModFix/>
          </a:blip>
          <a:stretch>
            <a:fillRect/>
          </a:stretch>
        </p:blipFill>
        <p:spPr>
          <a:xfrm>
            <a:off x="2026563" y="1743178"/>
            <a:ext cx="1899935" cy="944401"/>
          </a:xfrm>
          <a:prstGeom prst="rect">
            <a:avLst/>
          </a:prstGeom>
          <a:noFill/>
          <a:ln>
            <a:noFill/>
          </a:ln>
        </p:spPr>
      </p:pic>
      <p:pic>
        <p:nvPicPr>
          <p:cNvPr id="603" name="Google Shape;603;p67"/>
          <p:cNvPicPr preferRelativeResize="0"/>
          <p:nvPr/>
        </p:nvPicPr>
        <p:blipFill>
          <a:blip r:embed="rId4">
            <a:alphaModFix/>
          </a:blip>
          <a:stretch>
            <a:fillRect/>
          </a:stretch>
        </p:blipFill>
        <p:spPr>
          <a:xfrm>
            <a:off x="5574548" y="1799728"/>
            <a:ext cx="1008290" cy="831301"/>
          </a:xfrm>
          <a:prstGeom prst="rect">
            <a:avLst/>
          </a:prstGeom>
          <a:noFill/>
          <a:ln>
            <a:noFill/>
          </a:ln>
        </p:spPr>
      </p:pic>
      <p:pic>
        <p:nvPicPr>
          <p:cNvPr id="604" name="Google Shape;604;p67"/>
          <p:cNvPicPr preferRelativeResize="0"/>
          <p:nvPr/>
        </p:nvPicPr>
        <p:blipFill>
          <a:blip r:embed="rId5">
            <a:alphaModFix/>
          </a:blip>
          <a:stretch>
            <a:fillRect/>
          </a:stretch>
        </p:blipFill>
        <p:spPr>
          <a:xfrm>
            <a:off x="8727098" y="1799728"/>
            <a:ext cx="854412" cy="831301"/>
          </a:xfrm>
          <a:prstGeom prst="rect">
            <a:avLst/>
          </a:prstGeom>
          <a:noFill/>
          <a:ln>
            <a:noFill/>
          </a:ln>
        </p:spPr>
      </p:pic>
      <p:pic>
        <p:nvPicPr>
          <p:cNvPr id="605" name="Google Shape;605;p67"/>
          <p:cNvPicPr preferRelativeResize="0"/>
          <p:nvPr/>
        </p:nvPicPr>
        <p:blipFill>
          <a:blip r:embed="rId6">
            <a:alphaModFix/>
          </a:blip>
          <a:stretch>
            <a:fillRect/>
          </a:stretch>
        </p:blipFill>
        <p:spPr>
          <a:xfrm>
            <a:off x="11725750" y="1781687"/>
            <a:ext cx="1008299" cy="867383"/>
          </a:xfrm>
          <a:prstGeom prst="rect">
            <a:avLst/>
          </a:prstGeom>
          <a:noFill/>
          <a:ln>
            <a:noFill/>
          </a:ln>
        </p:spPr>
      </p:pic>
      <p:pic>
        <p:nvPicPr>
          <p:cNvPr id="606" name="Google Shape;606;p67"/>
          <p:cNvPicPr preferRelativeResize="0"/>
          <p:nvPr/>
        </p:nvPicPr>
        <p:blipFill>
          <a:blip r:embed="rId7">
            <a:alphaModFix/>
          </a:blip>
          <a:stretch>
            <a:fillRect/>
          </a:stretch>
        </p:blipFill>
        <p:spPr>
          <a:xfrm>
            <a:off x="14878301" y="1671675"/>
            <a:ext cx="1008298" cy="1087406"/>
          </a:xfrm>
          <a:prstGeom prst="rect">
            <a:avLst/>
          </a:prstGeom>
          <a:noFill/>
          <a:ln>
            <a:noFill/>
          </a:ln>
        </p:spPr>
      </p:pic>
      <p:pic>
        <p:nvPicPr>
          <p:cNvPr id="607" name="Google Shape;607;p67"/>
          <p:cNvPicPr preferRelativeResize="0"/>
          <p:nvPr/>
        </p:nvPicPr>
        <p:blipFill>
          <a:blip r:embed="rId8">
            <a:alphaModFix/>
          </a:blip>
          <a:stretch>
            <a:fillRect/>
          </a:stretch>
        </p:blipFill>
        <p:spPr>
          <a:xfrm>
            <a:off x="3002275" y="5984626"/>
            <a:ext cx="1087418" cy="1087401"/>
          </a:xfrm>
          <a:prstGeom prst="rect">
            <a:avLst/>
          </a:prstGeom>
          <a:noFill/>
          <a:ln>
            <a:noFill/>
          </a:ln>
        </p:spPr>
      </p:pic>
      <p:pic>
        <p:nvPicPr>
          <p:cNvPr id="608" name="Google Shape;608;p67"/>
          <p:cNvPicPr preferRelativeResize="0"/>
          <p:nvPr/>
        </p:nvPicPr>
        <p:blipFill>
          <a:blip r:embed="rId9">
            <a:alphaModFix/>
          </a:blip>
          <a:stretch>
            <a:fillRect/>
          </a:stretch>
        </p:blipFill>
        <p:spPr>
          <a:xfrm>
            <a:off x="5931513" y="5879413"/>
            <a:ext cx="1289492" cy="1262101"/>
          </a:xfrm>
          <a:prstGeom prst="rect">
            <a:avLst/>
          </a:prstGeom>
          <a:noFill/>
          <a:ln>
            <a:noFill/>
          </a:ln>
        </p:spPr>
      </p:pic>
      <p:pic>
        <p:nvPicPr>
          <p:cNvPr id="609" name="Google Shape;609;p67"/>
          <p:cNvPicPr preferRelativeResize="0"/>
          <p:nvPr/>
        </p:nvPicPr>
        <p:blipFill>
          <a:blip r:embed="rId10">
            <a:alphaModFix/>
          </a:blip>
          <a:stretch>
            <a:fillRect/>
          </a:stretch>
        </p:blipFill>
        <p:spPr>
          <a:xfrm>
            <a:off x="9974913" y="5984071"/>
            <a:ext cx="1087400" cy="1088498"/>
          </a:xfrm>
          <a:prstGeom prst="rect">
            <a:avLst/>
          </a:prstGeom>
          <a:noFill/>
          <a:ln>
            <a:noFill/>
          </a:ln>
        </p:spPr>
      </p:pic>
      <p:pic>
        <p:nvPicPr>
          <p:cNvPr id="610" name="Google Shape;610;p67"/>
          <p:cNvPicPr preferRelativeResize="0"/>
          <p:nvPr/>
        </p:nvPicPr>
        <p:blipFill>
          <a:blip r:embed="rId11">
            <a:alphaModFix/>
          </a:blip>
          <a:stretch>
            <a:fillRect/>
          </a:stretch>
        </p:blipFill>
        <p:spPr>
          <a:xfrm>
            <a:off x="13953715" y="5969385"/>
            <a:ext cx="1289498" cy="11849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p68"/>
          <p:cNvPicPr preferRelativeResize="0"/>
          <p:nvPr/>
        </p:nvPicPr>
        <p:blipFill>
          <a:blip r:embed="rId3">
            <a:alphaModFix/>
          </a:blip>
          <a:stretch>
            <a:fillRect/>
          </a:stretch>
        </p:blipFill>
        <p:spPr>
          <a:xfrm>
            <a:off x="16822549" y="8918764"/>
            <a:ext cx="872953" cy="825471"/>
          </a:xfrm>
          <a:prstGeom prst="rect">
            <a:avLst/>
          </a:prstGeom>
          <a:noFill/>
          <a:ln>
            <a:noFill/>
          </a:ln>
        </p:spPr>
      </p:pic>
      <p:sp>
        <p:nvSpPr>
          <p:cNvPr id="616" name="Google Shape;616;p68"/>
          <p:cNvSpPr txBox="1"/>
          <p:nvPr/>
        </p:nvSpPr>
        <p:spPr>
          <a:xfrm>
            <a:off x="2155753" y="12439450"/>
            <a:ext cx="5316600" cy="553800"/>
          </a:xfrm>
          <a:prstGeom prst="rect">
            <a:avLst/>
          </a:prstGeom>
          <a:noFill/>
          <a:ln>
            <a:noFill/>
          </a:ln>
        </p:spPr>
        <p:txBody>
          <a:bodyPr anchorCtr="0" anchor="t" bIns="91400" lIns="182850" spcFirstLastPara="1" rIns="182850" wrap="square" tIns="91400">
            <a:noAutofit/>
          </a:bodyPr>
          <a:lstStyle/>
          <a:p>
            <a:pPr indent="0" lvl="0" marL="0" marR="0" rtl="0" algn="l">
              <a:spcBef>
                <a:spcPts val="0"/>
              </a:spcBef>
              <a:spcAft>
                <a:spcPts val="0"/>
              </a:spcAft>
              <a:buNone/>
            </a:pPr>
            <a:r>
              <a:rPr lang="es-419" sz="2400">
                <a:solidFill>
                  <a:srgbClr val="7F7F7F"/>
                </a:solidFill>
                <a:latin typeface="Calibri"/>
                <a:ea typeface="Calibri"/>
                <a:cs typeface="Calibri"/>
                <a:sym typeface="Calibri"/>
              </a:rPr>
              <a:t>Manual de usuario v1.0 | #ModoPeYa</a:t>
            </a:r>
            <a:endParaRPr sz="2400">
              <a:solidFill>
                <a:srgbClr val="7F7F7F"/>
              </a:solidFill>
              <a:latin typeface="Calibri"/>
              <a:ea typeface="Calibri"/>
              <a:cs typeface="Calibri"/>
              <a:sym typeface="Calibri"/>
            </a:endParaRPr>
          </a:p>
        </p:txBody>
      </p:sp>
      <p:pic>
        <p:nvPicPr>
          <p:cNvPr id="617" name="Google Shape;617;p68" title="ModoEficiente_V12.mp4">
            <a:hlinkClick r:id="rId4"/>
          </p:cNvPr>
          <p:cNvPicPr preferRelativeResize="0"/>
          <p:nvPr/>
        </p:nvPicPr>
        <p:blipFill>
          <a:blip r:embed="rId5">
            <a:alphaModFix/>
          </a:blip>
          <a:stretch>
            <a:fillRect/>
          </a:stretch>
        </p:blipFill>
        <p:spPr>
          <a:xfrm>
            <a:off x="0" y="0"/>
            <a:ext cx="18287971" cy="10287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9"/>
          <p:cNvSpPr/>
          <p:nvPr/>
        </p:nvSpPr>
        <p:spPr>
          <a:xfrm>
            <a:off x="15371650" y="143600"/>
            <a:ext cx="2959800" cy="101436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3" name="Google Shape;623;p69"/>
          <p:cNvSpPr/>
          <p:nvPr/>
        </p:nvSpPr>
        <p:spPr>
          <a:xfrm>
            <a:off x="-11700" y="-21000"/>
            <a:ext cx="13519200" cy="944400"/>
          </a:xfrm>
          <a:prstGeom prst="rect">
            <a:avLst/>
          </a:prstGeom>
          <a:solidFill>
            <a:srgbClr val="F8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24" name="Google Shape;624;p69"/>
          <p:cNvSpPr txBox="1"/>
          <p:nvPr/>
        </p:nvSpPr>
        <p:spPr>
          <a:xfrm>
            <a:off x="623900" y="76200"/>
            <a:ext cx="11202000" cy="8310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Clr>
                <a:schemeClr val="dk1"/>
              </a:buClr>
              <a:buSzPts val="2200"/>
              <a:buFont typeface="Arial"/>
              <a:buNone/>
            </a:pPr>
            <a:r>
              <a:rPr b="1" lang="es-419" sz="3000">
                <a:solidFill>
                  <a:schemeClr val="lt1"/>
                </a:solidFill>
                <a:latin typeface="Poppins"/>
                <a:ea typeface="Poppins"/>
                <a:cs typeface="Poppins"/>
                <a:sym typeface="Poppins"/>
              </a:rPr>
              <a:t>#Modo</a:t>
            </a:r>
            <a:r>
              <a:rPr b="1" lang="es-419" sz="3000">
                <a:solidFill>
                  <a:srgbClr val="FFE438"/>
                </a:solidFill>
                <a:latin typeface="Poppins"/>
                <a:ea typeface="Poppins"/>
                <a:cs typeface="Poppins"/>
                <a:sym typeface="Poppins"/>
              </a:rPr>
              <a:t>Eficencia</a:t>
            </a:r>
            <a:endParaRPr b="1" sz="3000">
              <a:solidFill>
                <a:srgbClr val="FFE438"/>
              </a:solidFill>
              <a:latin typeface="Poppins"/>
              <a:ea typeface="Poppins"/>
              <a:cs typeface="Poppins"/>
              <a:sym typeface="Poppins"/>
            </a:endParaRPr>
          </a:p>
        </p:txBody>
      </p:sp>
      <p:sp>
        <p:nvSpPr>
          <p:cNvPr id="625" name="Google Shape;625;p69"/>
          <p:cNvSpPr/>
          <p:nvPr/>
        </p:nvSpPr>
        <p:spPr>
          <a:xfrm rot="5400000">
            <a:off x="14873200" y="-1373700"/>
            <a:ext cx="939600" cy="3670800"/>
          </a:xfrm>
          <a:prstGeom prst="rect">
            <a:avLst/>
          </a:prstGeom>
          <a:solidFill>
            <a:srgbClr val="10042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26" name="Google Shape;626;p69"/>
          <p:cNvSpPr/>
          <p:nvPr/>
        </p:nvSpPr>
        <p:spPr>
          <a:xfrm rot="5400000">
            <a:off x="16379050" y="-1018200"/>
            <a:ext cx="944400" cy="29598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27" name="Google Shape;627;p69"/>
          <p:cNvSpPr txBox="1"/>
          <p:nvPr/>
        </p:nvSpPr>
        <p:spPr>
          <a:xfrm>
            <a:off x="566600" y="1142100"/>
            <a:ext cx="13519200" cy="1286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s-419" sz="2500">
                <a:solidFill>
                  <a:srgbClr val="0A001E"/>
                </a:solidFill>
                <a:latin typeface="Poppins"/>
                <a:ea typeface="Poppins"/>
                <a:cs typeface="Poppins"/>
                <a:sym typeface="Poppins"/>
              </a:rPr>
              <a:t>Estas son las 10 reglas básicas del #ModoPeYa, las que debemos seguir al pie</a:t>
            </a:r>
            <a:endParaRPr sz="2500">
              <a:solidFill>
                <a:srgbClr val="0A001E"/>
              </a:solidFill>
              <a:latin typeface="Poppins"/>
              <a:ea typeface="Poppins"/>
              <a:cs typeface="Poppins"/>
              <a:sym typeface="Poppins"/>
            </a:endParaRPr>
          </a:p>
          <a:p>
            <a:pPr indent="0" lvl="0" marL="0" rtl="0" algn="l">
              <a:spcBef>
                <a:spcPts val="0"/>
              </a:spcBef>
              <a:spcAft>
                <a:spcPts val="0"/>
              </a:spcAft>
              <a:buClr>
                <a:schemeClr val="dk1"/>
              </a:buClr>
              <a:buSzPts val="2200"/>
              <a:buFont typeface="Arial"/>
              <a:buNone/>
            </a:pPr>
            <a:r>
              <a:rPr lang="es-419" sz="2500">
                <a:solidFill>
                  <a:srgbClr val="0A001E"/>
                </a:solidFill>
                <a:latin typeface="Poppins"/>
                <a:ea typeface="Poppins"/>
                <a:cs typeface="Poppins"/>
                <a:sym typeface="Poppins"/>
              </a:rPr>
              <a:t>de la letra para asegurar la sinergia,  mejorar la eficiencia y el trabajo en equipo</a:t>
            </a:r>
            <a:endParaRPr sz="2500">
              <a:solidFill>
                <a:srgbClr val="0A001E"/>
              </a:solidFill>
              <a:latin typeface="Poppins"/>
              <a:ea typeface="Poppins"/>
              <a:cs typeface="Poppins"/>
              <a:sym typeface="Poppins"/>
            </a:endParaRPr>
          </a:p>
        </p:txBody>
      </p:sp>
      <p:sp>
        <p:nvSpPr>
          <p:cNvPr id="628" name="Google Shape;628;p69"/>
          <p:cNvSpPr txBox="1"/>
          <p:nvPr/>
        </p:nvSpPr>
        <p:spPr>
          <a:xfrm>
            <a:off x="566600" y="2839200"/>
            <a:ext cx="8064600" cy="64956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b="1" lang="es-419" sz="2500">
                <a:solidFill>
                  <a:srgbClr val="FA0050"/>
                </a:solidFill>
                <a:latin typeface="Poppins"/>
                <a:ea typeface="Poppins"/>
                <a:cs typeface="Poppins"/>
                <a:sym typeface="Poppins"/>
              </a:rPr>
              <a:t>1. #PudoSerUnChat</a:t>
            </a:r>
            <a:endParaRPr b="1" sz="2500">
              <a:solidFill>
                <a:srgbClr val="FA0050"/>
              </a:solidFill>
              <a:latin typeface="Poppins"/>
              <a:ea typeface="Poppins"/>
              <a:cs typeface="Poppins"/>
              <a:sym typeface="Poppins"/>
            </a:endParaRPr>
          </a:p>
          <a:p>
            <a:pPr indent="0" lvl="0" marL="0" rtl="0" algn="l">
              <a:spcBef>
                <a:spcPts val="0"/>
              </a:spcBef>
              <a:spcAft>
                <a:spcPts val="0"/>
              </a:spcAft>
              <a:buNone/>
            </a:pPr>
            <a:r>
              <a:rPr lang="es-419" sz="2100">
                <a:latin typeface="Poppins"/>
                <a:ea typeface="Poppins"/>
                <a:cs typeface="Poppins"/>
                <a:sym typeface="Poppins"/>
              </a:rPr>
              <a:t>Agotemos otras instancias (mail o chat) </a:t>
            </a:r>
            <a:endParaRPr sz="2100">
              <a:latin typeface="Poppins"/>
              <a:ea typeface="Poppins"/>
              <a:cs typeface="Poppins"/>
              <a:sym typeface="Poppins"/>
            </a:endParaRPr>
          </a:p>
          <a:p>
            <a:pPr indent="0" lvl="0" marL="0" rtl="0" algn="l">
              <a:lnSpc>
                <a:spcPct val="150000"/>
              </a:lnSpc>
              <a:spcBef>
                <a:spcPts val="0"/>
              </a:spcBef>
              <a:spcAft>
                <a:spcPts val="0"/>
              </a:spcAft>
              <a:buNone/>
            </a:pPr>
            <a:r>
              <a:rPr lang="es-419" sz="2100">
                <a:latin typeface="Poppins"/>
                <a:ea typeface="Poppins"/>
                <a:cs typeface="Poppins"/>
                <a:sym typeface="Poppins"/>
              </a:rPr>
              <a:t>antes de agendar una reunión</a:t>
            </a:r>
            <a:endParaRPr sz="2100">
              <a:latin typeface="Poppins"/>
              <a:ea typeface="Poppins"/>
              <a:cs typeface="Poppins"/>
              <a:sym typeface="Poppins"/>
            </a:endParaRPr>
          </a:p>
          <a:p>
            <a:pPr indent="0" lvl="0" marL="0" rtl="0" algn="l">
              <a:spcBef>
                <a:spcPts val="0"/>
              </a:spcBef>
              <a:spcAft>
                <a:spcPts val="0"/>
              </a:spcAft>
              <a:buNone/>
            </a:pPr>
            <a:r>
              <a:rPr b="1" lang="es-419" sz="2500">
                <a:solidFill>
                  <a:srgbClr val="FA0050"/>
                </a:solidFill>
                <a:latin typeface="Poppins"/>
                <a:ea typeface="Poppins"/>
                <a:cs typeface="Poppins"/>
                <a:sym typeface="Poppins"/>
              </a:rPr>
              <a:t>2. #NoSpamees</a:t>
            </a:r>
            <a:endParaRPr b="1" sz="2500">
              <a:solidFill>
                <a:srgbClr val="FA0050"/>
              </a:solidFill>
              <a:latin typeface="Poppins"/>
              <a:ea typeface="Poppins"/>
              <a:cs typeface="Poppins"/>
              <a:sym typeface="Poppins"/>
            </a:endParaRPr>
          </a:p>
          <a:p>
            <a:pPr indent="0" lvl="0" marL="0" rtl="0" algn="l">
              <a:spcBef>
                <a:spcPts val="0"/>
              </a:spcBef>
              <a:spcAft>
                <a:spcPts val="0"/>
              </a:spcAft>
              <a:buClr>
                <a:schemeClr val="dk1"/>
              </a:buClr>
              <a:buSzPts val="2200"/>
              <a:buFont typeface="Arial"/>
              <a:buNone/>
            </a:pPr>
            <a:r>
              <a:rPr lang="es-419" sz="2100">
                <a:solidFill>
                  <a:schemeClr val="dk1"/>
                </a:solidFill>
                <a:latin typeface="Poppins"/>
                <a:ea typeface="Poppins"/>
                <a:cs typeface="Poppins"/>
                <a:sym typeface="Poppins"/>
              </a:rPr>
              <a:t>Al enviar un email, sólo copiemos a las </a:t>
            </a:r>
            <a:endParaRPr sz="21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rPr lang="es-419" sz="2100">
                <a:solidFill>
                  <a:schemeClr val="dk1"/>
                </a:solidFill>
                <a:latin typeface="Poppins"/>
                <a:ea typeface="Poppins"/>
                <a:cs typeface="Poppins"/>
                <a:sym typeface="Poppins"/>
              </a:rPr>
              <a:t>personas involucrados</a:t>
            </a:r>
            <a:endParaRPr sz="2100">
              <a:solidFill>
                <a:schemeClr val="dk1"/>
              </a:solidFill>
              <a:latin typeface="Poppins"/>
              <a:ea typeface="Poppins"/>
              <a:cs typeface="Poppins"/>
              <a:sym typeface="Poppins"/>
            </a:endParaRPr>
          </a:p>
          <a:p>
            <a:pPr indent="0" lvl="0" marL="0" rtl="0" algn="l">
              <a:spcBef>
                <a:spcPts val="0"/>
              </a:spcBef>
              <a:spcAft>
                <a:spcPts val="0"/>
              </a:spcAft>
              <a:buNone/>
            </a:pPr>
            <a:r>
              <a:rPr b="1" lang="es-419" sz="2500">
                <a:solidFill>
                  <a:srgbClr val="FA0050"/>
                </a:solidFill>
                <a:latin typeface="Poppins"/>
                <a:ea typeface="Poppins"/>
                <a:cs typeface="Poppins"/>
                <a:sym typeface="Poppins"/>
              </a:rPr>
              <a:t>3. #SpolieaLaMeeting</a:t>
            </a:r>
            <a:endParaRPr b="1" sz="2500">
              <a:solidFill>
                <a:srgbClr val="FA0050"/>
              </a:solidFill>
              <a:latin typeface="Poppins"/>
              <a:ea typeface="Poppins"/>
              <a:cs typeface="Poppins"/>
              <a:sym typeface="Poppins"/>
            </a:endParaRPr>
          </a:p>
          <a:p>
            <a:pPr indent="0" lvl="0" marL="0" rtl="0" algn="l">
              <a:spcBef>
                <a:spcPts val="0"/>
              </a:spcBef>
              <a:spcAft>
                <a:spcPts val="0"/>
              </a:spcAft>
              <a:buNone/>
            </a:pPr>
            <a:r>
              <a:rPr lang="es-419" sz="2100">
                <a:solidFill>
                  <a:schemeClr val="dk1"/>
                </a:solidFill>
                <a:latin typeface="Poppins"/>
                <a:ea typeface="Poppins"/>
                <a:cs typeface="Poppins"/>
                <a:sym typeface="Poppins"/>
              </a:rPr>
              <a:t>Antes de una reunión adelantemos el</a:t>
            </a:r>
            <a:endParaRPr sz="2100">
              <a:solidFill>
                <a:schemeClr val="dk1"/>
              </a:solidFill>
              <a:latin typeface="Poppins"/>
              <a:ea typeface="Poppins"/>
              <a:cs typeface="Poppins"/>
              <a:sym typeface="Poppins"/>
            </a:endParaRPr>
          </a:p>
          <a:p>
            <a:pPr indent="0" lvl="0" marL="0" rtl="0" algn="l">
              <a:lnSpc>
                <a:spcPct val="100000"/>
              </a:lnSpc>
              <a:spcBef>
                <a:spcPts val="0"/>
              </a:spcBef>
              <a:spcAft>
                <a:spcPts val="0"/>
              </a:spcAft>
              <a:buNone/>
            </a:pPr>
            <a:r>
              <a:rPr lang="es-419" sz="2100">
                <a:solidFill>
                  <a:schemeClr val="dk1"/>
                </a:solidFill>
                <a:latin typeface="Poppins"/>
                <a:ea typeface="Poppins"/>
                <a:cs typeface="Poppins"/>
                <a:sym typeface="Poppins"/>
              </a:rPr>
              <a:t>contenido, así llegamos en tema y las</a:t>
            </a:r>
            <a:endParaRPr sz="21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rPr lang="es-419" sz="2100">
                <a:solidFill>
                  <a:schemeClr val="dk1"/>
                </a:solidFill>
                <a:latin typeface="Poppins"/>
                <a:ea typeface="Poppins"/>
                <a:cs typeface="Poppins"/>
                <a:sym typeface="Poppins"/>
              </a:rPr>
              <a:t>reuniones pueden ser más cortas y eficientes</a:t>
            </a:r>
            <a:endParaRPr sz="2100">
              <a:solidFill>
                <a:schemeClr val="dk1"/>
              </a:solidFill>
              <a:latin typeface="Poppins"/>
              <a:ea typeface="Poppins"/>
              <a:cs typeface="Poppins"/>
              <a:sym typeface="Poppins"/>
            </a:endParaRPr>
          </a:p>
          <a:p>
            <a:pPr indent="0" lvl="0" marL="0" rtl="0" algn="l">
              <a:spcBef>
                <a:spcPts val="0"/>
              </a:spcBef>
              <a:spcAft>
                <a:spcPts val="0"/>
              </a:spcAft>
              <a:buNone/>
            </a:pPr>
            <a:r>
              <a:rPr b="1" lang="es-419" sz="2500">
                <a:solidFill>
                  <a:srgbClr val="FA0050"/>
                </a:solidFill>
                <a:latin typeface="Poppins"/>
                <a:ea typeface="Poppins"/>
                <a:cs typeface="Poppins"/>
                <a:sym typeface="Poppins"/>
              </a:rPr>
              <a:t>4. #NoGhostees</a:t>
            </a:r>
            <a:endParaRPr b="1" sz="2500">
              <a:solidFill>
                <a:srgbClr val="FA0050"/>
              </a:solidFill>
              <a:latin typeface="Poppins"/>
              <a:ea typeface="Poppins"/>
              <a:cs typeface="Poppins"/>
              <a:sym typeface="Poppins"/>
            </a:endParaRPr>
          </a:p>
          <a:p>
            <a:pPr indent="0" lvl="0" marL="0" rtl="0" algn="l">
              <a:spcBef>
                <a:spcPts val="0"/>
              </a:spcBef>
              <a:spcAft>
                <a:spcPts val="0"/>
              </a:spcAft>
              <a:buNone/>
            </a:pPr>
            <a:r>
              <a:rPr lang="es-419" sz="2100">
                <a:solidFill>
                  <a:schemeClr val="dk1"/>
                </a:solidFill>
                <a:latin typeface="Poppins"/>
                <a:ea typeface="Poppins"/>
                <a:cs typeface="Poppins"/>
                <a:sym typeface="Poppins"/>
              </a:rPr>
              <a:t>Avisemos con anticipación así asistiremos </a:t>
            </a:r>
            <a:endParaRPr sz="21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rPr lang="es-419" sz="2100">
                <a:solidFill>
                  <a:schemeClr val="dk1"/>
                </a:solidFill>
                <a:latin typeface="Poppins"/>
                <a:ea typeface="Poppins"/>
                <a:cs typeface="Poppins"/>
                <a:sym typeface="Poppins"/>
              </a:rPr>
              <a:t>o no a una reunión</a:t>
            </a:r>
            <a:endParaRPr sz="2100">
              <a:solidFill>
                <a:schemeClr val="dk1"/>
              </a:solidFill>
              <a:latin typeface="Poppins"/>
              <a:ea typeface="Poppins"/>
              <a:cs typeface="Poppins"/>
              <a:sym typeface="Poppins"/>
            </a:endParaRPr>
          </a:p>
          <a:p>
            <a:pPr indent="0" lvl="0" marL="0" rtl="0" algn="l">
              <a:spcBef>
                <a:spcPts val="0"/>
              </a:spcBef>
              <a:spcAft>
                <a:spcPts val="0"/>
              </a:spcAft>
              <a:buNone/>
            </a:pPr>
            <a:r>
              <a:rPr b="1" lang="es-419" sz="2500">
                <a:solidFill>
                  <a:srgbClr val="FA0050"/>
                </a:solidFill>
                <a:latin typeface="Poppins"/>
                <a:ea typeface="Poppins"/>
                <a:cs typeface="Poppins"/>
                <a:sym typeface="Poppins"/>
              </a:rPr>
              <a:t>5. #ModoOnTime</a:t>
            </a:r>
            <a:endParaRPr b="1" sz="2500">
              <a:solidFill>
                <a:srgbClr val="FA0050"/>
              </a:solidFill>
              <a:latin typeface="Poppins"/>
              <a:ea typeface="Poppins"/>
              <a:cs typeface="Poppins"/>
              <a:sym typeface="Poppins"/>
            </a:endParaRPr>
          </a:p>
          <a:p>
            <a:pPr indent="0" lvl="0" marL="0" rtl="0" algn="l">
              <a:spcBef>
                <a:spcPts val="0"/>
              </a:spcBef>
              <a:spcAft>
                <a:spcPts val="0"/>
              </a:spcAft>
              <a:buNone/>
            </a:pPr>
            <a:r>
              <a:rPr lang="es-419" sz="2100">
                <a:solidFill>
                  <a:schemeClr val="dk1"/>
                </a:solidFill>
                <a:latin typeface="Poppins"/>
                <a:ea typeface="Poppins"/>
                <a:cs typeface="Poppins"/>
                <a:sym typeface="Poppins"/>
              </a:rPr>
              <a:t>Seamos puntuales y comencemos la reunión </a:t>
            </a:r>
            <a:endParaRPr sz="21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2200"/>
              <a:buFont typeface="Arial"/>
              <a:buNone/>
            </a:pPr>
            <a:r>
              <a:rPr lang="es-419" sz="2100">
                <a:solidFill>
                  <a:schemeClr val="dk1"/>
                </a:solidFill>
                <a:latin typeface="Poppins"/>
                <a:ea typeface="Poppins"/>
                <a:cs typeface="Poppins"/>
                <a:sym typeface="Poppins"/>
              </a:rPr>
              <a:t>contando los temas que se van a tratar</a:t>
            </a:r>
            <a:endParaRPr sz="2100">
              <a:solidFill>
                <a:schemeClr val="dk1"/>
              </a:solidFill>
              <a:latin typeface="Poppins"/>
              <a:ea typeface="Poppins"/>
              <a:cs typeface="Poppins"/>
              <a:sym typeface="Poppins"/>
            </a:endParaRPr>
          </a:p>
        </p:txBody>
      </p:sp>
      <p:sp>
        <p:nvSpPr>
          <p:cNvPr id="629" name="Google Shape;629;p69"/>
          <p:cNvSpPr txBox="1"/>
          <p:nvPr/>
        </p:nvSpPr>
        <p:spPr>
          <a:xfrm>
            <a:off x="7167800" y="2839200"/>
            <a:ext cx="8402700" cy="64956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b="1" lang="es-419" sz="2500">
                <a:solidFill>
                  <a:srgbClr val="FA0050"/>
                </a:solidFill>
                <a:latin typeface="Poppins"/>
                <a:ea typeface="Poppins"/>
                <a:cs typeface="Poppins"/>
                <a:sym typeface="Poppins"/>
              </a:rPr>
              <a:t>6. #ModoChau</a:t>
            </a:r>
            <a:endParaRPr b="1" sz="2500">
              <a:solidFill>
                <a:srgbClr val="FA0050"/>
              </a:solidFill>
              <a:latin typeface="Poppins"/>
              <a:ea typeface="Poppins"/>
              <a:cs typeface="Poppins"/>
              <a:sym typeface="Poppins"/>
            </a:endParaRPr>
          </a:p>
          <a:p>
            <a:pPr indent="0" lvl="0" marL="0" rtl="0" algn="l">
              <a:lnSpc>
                <a:spcPct val="100000"/>
              </a:lnSpc>
              <a:spcBef>
                <a:spcPts val="0"/>
              </a:spcBef>
              <a:spcAft>
                <a:spcPts val="0"/>
              </a:spcAft>
              <a:buNone/>
            </a:pPr>
            <a:r>
              <a:rPr lang="es-419" sz="2100">
                <a:latin typeface="Poppins"/>
                <a:ea typeface="Poppins"/>
                <a:cs typeface="Poppins"/>
                <a:sym typeface="Poppins"/>
              </a:rPr>
              <a:t>Si no aportamos a la reunión (o la reunión a mi) </a:t>
            </a:r>
            <a:endParaRPr sz="2100">
              <a:latin typeface="Poppins"/>
              <a:ea typeface="Poppins"/>
              <a:cs typeface="Poppins"/>
              <a:sym typeface="Poppins"/>
            </a:endParaRPr>
          </a:p>
          <a:p>
            <a:pPr indent="0" lvl="0" marL="0" rtl="0" algn="l">
              <a:lnSpc>
                <a:spcPct val="150000"/>
              </a:lnSpc>
              <a:spcBef>
                <a:spcPts val="0"/>
              </a:spcBef>
              <a:spcAft>
                <a:spcPts val="0"/>
              </a:spcAft>
              <a:buNone/>
            </a:pPr>
            <a:r>
              <a:rPr lang="es-419" sz="2100">
                <a:latin typeface="Poppins"/>
                <a:ea typeface="Poppins"/>
                <a:cs typeface="Poppins"/>
                <a:sym typeface="Poppins"/>
              </a:rPr>
              <a:t>podemos irnos diciendo #ModoChau. Se va a entender</a:t>
            </a:r>
            <a:endParaRPr sz="2100">
              <a:latin typeface="Poppins"/>
              <a:ea typeface="Poppins"/>
              <a:cs typeface="Poppins"/>
              <a:sym typeface="Poppins"/>
            </a:endParaRPr>
          </a:p>
          <a:p>
            <a:pPr indent="0" lvl="0" marL="0" rtl="0" algn="l">
              <a:spcBef>
                <a:spcPts val="0"/>
              </a:spcBef>
              <a:spcAft>
                <a:spcPts val="0"/>
              </a:spcAft>
              <a:buNone/>
            </a:pPr>
            <a:r>
              <a:rPr b="1" lang="es-419" sz="2500">
                <a:solidFill>
                  <a:srgbClr val="FA0050"/>
                </a:solidFill>
                <a:latin typeface="Poppins"/>
                <a:ea typeface="Poppins"/>
                <a:cs typeface="Poppins"/>
                <a:sym typeface="Poppins"/>
              </a:rPr>
              <a:t>7. #FollowUpea</a:t>
            </a:r>
            <a:endParaRPr b="1" sz="2500">
              <a:solidFill>
                <a:srgbClr val="FA0050"/>
              </a:solidFill>
              <a:latin typeface="Poppins"/>
              <a:ea typeface="Poppins"/>
              <a:cs typeface="Poppins"/>
              <a:sym typeface="Poppins"/>
            </a:endParaRPr>
          </a:p>
          <a:p>
            <a:pPr indent="0" lvl="0" marL="0" rtl="0" algn="l">
              <a:spcBef>
                <a:spcPts val="0"/>
              </a:spcBef>
              <a:spcAft>
                <a:spcPts val="0"/>
              </a:spcAft>
              <a:buNone/>
            </a:pPr>
            <a:r>
              <a:rPr lang="es-419" sz="2100">
                <a:solidFill>
                  <a:schemeClr val="dk1"/>
                </a:solidFill>
                <a:latin typeface="Poppins"/>
                <a:ea typeface="Poppins"/>
                <a:cs typeface="Poppins"/>
                <a:sym typeface="Poppins"/>
              </a:rPr>
              <a:t>Hagamos seguimiento a los temas con los que nos </a:t>
            </a:r>
            <a:endParaRPr sz="21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rPr lang="es-419" sz="2100">
                <a:solidFill>
                  <a:schemeClr val="dk1"/>
                </a:solidFill>
                <a:latin typeface="Poppins"/>
                <a:ea typeface="Poppins"/>
                <a:cs typeface="Poppins"/>
                <a:sym typeface="Poppins"/>
              </a:rPr>
              <a:t>comprometemos</a:t>
            </a:r>
            <a:endParaRPr sz="2100">
              <a:solidFill>
                <a:schemeClr val="dk1"/>
              </a:solidFill>
              <a:latin typeface="Poppins"/>
              <a:ea typeface="Poppins"/>
              <a:cs typeface="Poppins"/>
              <a:sym typeface="Poppins"/>
            </a:endParaRPr>
          </a:p>
          <a:p>
            <a:pPr indent="0" lvl="0" marL="0" rtl="0" algn="l">
              <a:spcBef>
                <a:spcPts val="0"/>
              </a:spcBef>
              <a:spcAft>
                <a:spcPts val="0"/>
              </a:spcAft>
              <a:buNone/>
            </a:pPr>
            <a:r>
              <a:rPr b="1" lang="es-419" sz="2500">
                <a:solidFill>
                  <a:srgbClr val="FA0050"/>
                </a:solidFill>
                <a:latin typeface="Poppins"/>
                <a:ea typeface="Poppins"/>
                <a:cs typeface="Poppins"/>
                <a:sym typeface="Poppins"/>
              </a:rPr>
              <a:t>8. #LoUrgentePorSlack</a:t>
            </a:r>
            <a:endParaRPr b="1" sz="2500">
              <a:solidFill>
                <a:srgbClr val="FA0050"/>
              </a:solidFill>
              <a:latin typeface="Poppins"/>
              <a:ea typeface="Poppins"/>
              <a:cs typeface="Poppins"/>
              <a:sym typeface="Poppins"/>
            </a:endParaRPr>
          </a:p>
          <a:p>
            <a:pPr indent="0" lvl="0" marL="0" rtl="0" algn="l">
              <a:spcBef>
                <a:spcPts val="0"/>
              </a:spcBef>
              <a:spcAft>
                <a:spcPts val="0"/>
              </a:spcAft>
              <a:buNone/>
            </a:pPr>
            <a:r>
              <a:rPr lang="es-419" sz="2100">
                <a:solidFill>
                  <a:schemeClr val="dk1"/>
                </a:solidFill>
                <a:latin typeface="Poppins"/>
                <a:ea typeface="Poppins"/>
                <a:cs typeface="Poppins"/>
                <a:sym typeface="Poppins"/>
              </a:rPr>
              <a:t>Usemos Slack para conversaciones, temas de </a:t>
            </a:r>
            <a:endParaRPr sz="21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rPr lang="es-419" sz="2100">
                <a:solidFill>
                  <a:schemeClr val="dk1"/>
                </a:solidFill>
                <a:latin typeface="Poppins"/>
                <a:ea typeface="Poppins"/>
                <a:cs typeface="Poppins"/>
                <a:sym typeface="Poppins"/>
              </a:rPr>
              <a:t>resolución ágil o cosas urgentes</a:t>
            </a:r>
            <a:endParaRPr sz="2100">
              <a:solidFill>
                <a:schemeClr val="dk1"/>
              </a:solidFill>
              <a:latin typeface="Poppins"/>
              <a:ea typeface="Poppins"/>
              <a:cs typeface="Poppins"/>
              <a:sym typeface="Poppins"/>
            </a:endParaRPr>
          </a:p>
          <a:p>
            <a:pPr indent="0" lvl="0" marL="0" rtl="0" algn="l">
              <a:spcBef>
                <a:spcPts val="0"/>
              </a:spcBef>
              <a:spcAft>
                <a:spcPts val="0"/>
              </a:spcAft>
              <a:buNone/>
            </a:pPr>
            <a:r>
              <a:rPr b="1" lang="es-419" sz="2500">
                <a:solidFill>
                  <a:srgbClr val="FA0050"/>
                </a:solidFill>
                <a:latin typeface="Poppins"/>
                <a:ea typeface="Poppins"/>
                <a:cs typeface="Poppins"/>
                <a:sym typeface="Poppins"/>
              </a:rPr>
              <a:t>9. #NoClavesElVisto</a:t>
            </a:r>
            <a:endParaRPr b="1" sz="2500">
              <a:solidFill>
                <a:srgbClr val="FA0050"/>
              </a:solidFill>
              <a:latin typeface="Poppins"/>
              <a:ea typeface="Poppins"/>
              <a:cs typeface="Poppins"/>
              <a:sym typeface="Poppins"/>
            </a:endParaRPr>
          </a:p>
          <a:p>
            <a:pPr indent="0" lvl="0" marL="0" rtl="0" algn="l">
              <a:spcBef>
                <a:spcPts val="0"/>
              </a:spcBef>
              <a:spcAft>
                <a:spcPts val="0"/>
              </a:spcAft>
              <a:buNone/>
            </a:pPr>
            <a:r>
              <a:rPr lang="es-419" sz="2100">
                <a:solidFill>
                  <a:schemeClr val="dk1"/>
                </a:solidFill>
                <a:latin typeface="Poppins"/>
                <a:ea typeface="Poppins"/>
                <a:cs typeface="Poppins"/>
                <a:sym typeface="Poppins"/>
              </a:rPr>
              <a:t>Demos siempre una respuesta. Puede ser un simple </a:t>
            </a:r>
            <a:endParaRPr sz="21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rPr lang="es-419" sz="2100">
                <a:solidFill>
                  <a:schemeClr val="dk1"/>
                </a:solidFill>
                <a:latin typeface="Poppins"/>
                <a:ea typeface="Poppins"/>
                <a:cs typeface="Poppins"/>
                <a:sym typeface="Poppins"/>
              </a:rPr>
              <a:t>“tomo el tema” o “lo sigo”</a:t>
            </a:r>
            <a:endParaRPr sz="2100">
              <a:solidFill>
                <a:schemeClr val="dk1"/>
              </a:solidFill>
              <a:latin typeface="Poppins"/>
              <a:ea typeface="Poppins"/>
              <a:cs typeface="Poppins"/>
              <a:sym typeface="Poppins"/>
            </a:endParaRPr>
          </a:p>
          <a:p>
            <a:pPr indent="0" lvl="0" marL="0" rtl="0" algn="l">
              <a:lnSpc>
                <a:spcPct val="100000"/>
              </a:lnSpc>
              <a:spcBef>
                <a:spcPts val="0"/>
              </a:spcBef>
              <a:spcAft>
                <a:spcPts val="0"/>
              </a:spcAft>
              <a:buNone/>
            </a:pPr>
            <a:r>
              <a:rPr b="1" lang="es-419" sz="2500">
                <a:solidFill>
                  <a:srgbClr val="FA0050"/>
                </a:solidFill>
                <a:latin typeface="Poppins"/>
                <a:ea typeface="Poppins"/>
                <a:cs typeface="Poppins"/>
                <a:sym typeface="Poppins"/>
              </a:rPr>
              <a:t>10.#ModoOnTime</a:t>
            </a:r>
            <a:endParaRPr b="1" sz="2500">
              <a:solidFill>
                <a:srgbClr val="FA0050"/>
              </a:solidFill>
              <a:latin typeface="Poppins"/>
              <a:ea typeface="Poppins"/>
              <a:cs typeface="Poppins"/>
              <a:sym typeface="Poppins"/>
            </a:endParaRPr>
          </a:p>
          <a:p>
            <a:pPr indent="0" lvl="0" marL="0" rtl="0" algn="l">
              <a:lnSpc>
                <a:spcPct val="100000"/>
              </a:lnSpc>
              <a:spcBef>
                <a:spcPts val="0"/>
              </a:spcBef>
              <a:spcAft>
                <a:spcPts val="0"/>
              </a:spcAft>
              <a:buNone/>
            </a:pPr>
            <a:r>
              <a:rPr lang="es-419" sz="2100">
                <a:solidFill>
                  <a:schemeClr val="dk1"/>
                </a:solidFill>
                <a:latin typeface="Poppins"/>
                <a:ea typeface="Poppins"/>
                <a:cs typeface="Poppins"/>
                <a:sym typeface="Poppins"/>
              </a:rPr>
              <a:t>Respetemos los tiempo de descanso y almuerzo </a:t>
            </a:r>
            <a:endParaRPr sz="2100">
              <a:solidFill>
                <a:schemeClr val="dk1"/>
              </a:solidFill>
              <a:latin typeface="Poppins"/>
              <a:ea typeface="Poppins"/>
              <a:cs typeface="Poppins"/>
              <a:sym typeface="Poppins"/>
            </a:endParaRPr>
          </a:p>
          <a:p>
            <a:pPr indent="0" lvl="0" marL="0" rtl="0" algn="l">
              <a:lnSpc>
                <a:spcPct val="100000"/>
              </a:lnSpc>
              <a:spcBef>
                <a:spcPts val="0"/>
              </a:spcBef>
              <a:spcAft>
                <a:spcPts val="0"/>
              </a:spcAft>
              <a:buNone/>
            </a:pPr>
            <a:r>
              <a:rPr lang="es-419" sz="2100">
                <a:solidFill>
                  <a:schemeClr val="dk1"/>
                </a:solidFill>
                <a:latin typeface="Poppins"/>
                <a:ea typeface="Poppins"/>
                <a:cs typeface="Poppins"/>
                <a:sym typeface="Poppins"/>
              </a:rPr>
              <a:t>propios  o ajenos. Si ya es tarde (y no es urgente) la </a:t>
            </a:r>
            <a:endParaRPr sz="2100">
              <a:solidFill>
                <a:schemeClr val="dk1"/>
              </a:solidFill>
              <a:latin typeface="Poppins"/>
              <a:ea typeface="Poppins"/>
              <a:cs typeface="Poppins"/>
              <a:sym typeface="Poppins"/>
            </a:endParaRPr>
          </a:p>
          <a:p>
            <a:pPr indent="0" lvl="0" marL="0" rtl="0" algn="l">
              <a:lnSpc>
                <a:spcPct val="100000"/>
              </a:lnSpc>
              <a:spcBef>
                <a:spcPts val="0"/>
              </a:spcBef>
              <a:spcAft>
                <a:spcPts val="0"/>
              </a:spcAft>
              <a:buNone/>
            </a:pPr>
            <a:r>
              <a:rPr lang="es-419" sz="2100">
                <a:solidFill>
                  <a:schemeClr val="dk1"/>
                </a:solidFill>
                <a:latin typeface="Poppins"/>
                <a:ea typeface="Poppins"/>
                <a:cs typeface="Poppins"/>
                <a:sym typeface="Poppins"/>
              </a:rPr>
              <a:t>seguimos mañana</a:t>
            </a:r>
            <a:endParaRPr sz="2100">
              <a:solidFill>
                <a:schemeClr val="dk1"/>
              </a:solidFill>
              <a:latin typeface="Poppins"/>
              <a:ea typeface="Poppins"/>
              <a:cs typeface="Poppins"/>
              <a:sym typeface="Poppins"/>
            </a:endParaRPr>
          </a:p>
        </p:txBody>
      </p:sp>
      <p:pic>
        <p:nvPicPr>
          <p:cNvPr id="630" name="Google Shape;630;p69"/>
          <p:cNvPicPr preferRelativeResize="0"/>
          <p:nvPr/>
        </p:nvPicPr>
        <p:blipFill>
          <a:blip r:embed="rId3">
            <a:alphaModFix/>
          </a:blip>
          <a:stretch>
            <a:fillRect/>
          </a:stretch>
        </p:blipFill>
        <p:spPr>
          <a:xfrm>
            <a:off x="4142400" y="2945975"/>
            <a:ext cx="496800" cy="504000"/>
          </a:xfrm>
          <a:prstGeom prst="rect">
            <a:avLst/>
          </a:prstGeom>
          <a:noFill/>
          <a:ln>
            <a:noFill/>
          </a:ln>
        </p:spPr>
      </p:pic>
      <p:pic>
        <p:nvPicPr>
          <p:cNvPr id="631" name="Google Shape;631;p69"/>
          <p:cNvPicPr preferRelativeResize="0"/>
          <p:nvPr/>
        </p:nvPicPr>
        <p:blipFill>
          <a:blip r:embed="rId4">
            <a:alphaModFix/>
          </a:blip>
          <a:stretch>
            <a:fillRect/>
          </a:stretch>
        </p:blipFill>
        <p:spPr>
          <a:xfrm>
            <a:off x="3401875" y="4179900"/>
            <a:ext cx="812269" cy="360000"/>
          </a:xfrm>
          <a:prstGeom prst="rect">
            <a:avLst/>
          </a:prstGeom>
          <a:noFill/>
          <a:ln>
            <a:noFill/>
          </a:ln>
        </p:spPr>
      </p:pic>
      <p:pic>
        <p:nvPicPr>
          <p:cNvPr id="632" name="Google Shape;632;p69"/>
          <p:cNvPicPr preferRelativeResize="0"/>
          <p:nvPr/>
        </p:nvPicPr>
        <p:blipFill>
          <a:blip r:embed="rId5">
            <a:alphaModFix/>
          </a:blip>
          <a:stretch>
            <a:fillRect/>
          </a:stretch>
        </p:blipFill>
        <p:spPr>
          <a:xfrm>
            <a:off x="4333675" y="5353375"/>
            <a:ext cx="554400" cy="360000"/>
          </a:xfrm>
          <a:prstGeom prst="rect">
            <a:avLst/>
          </a:prstGeom>
          <a:noFill/>
          <a:ln>
            <a:noFill/>
          </a:ln>
        </p:spPr>
      </p:pic>
      <p:pic>
        <p:nvPicPr>
          <p:cNvPr id="633" name="Google Shape;633;p69"/>
          <p:cNvPicPr preferRelativeResize="0"/>
          <p:nvPr/>
        </p:nvPicPr>
        <p:blipFill>
          <a:blip r:embed="rId6">
            <a:alphaModFix/>
          </a:blip>
          <a:stretch>
            <a:fillRect/>
          </a:stretch>
        </p:blipFill>
        <p:spPr>
          <a:xfrm>
            <a:off x="3401900" y="6721525"/>
            <a:ext cx="493920" cy="504000"/>
          </a:xfrm>
          <a:prstGeom prst="rect">
            <a:avLst/>
          </a:prstGeom>
          <a:noFill/>
          <a:ln>
            <a:noFill/>
          </a:ln>
        </p:spPr>
      </p:pic>
      <p:pic>
        <p:nvPicPr>
          <p:cNvPr id="634" name="Google Shape;634;p69"/>
          <p:cNvPicPr preferRelativeResize="0"/>
          <p:nvPr/>
        </p:nvPicPr>
        <p:blipFill>
          <a:blip r:embed="rId7">
            <a:alphaModFix/>
          </a:blip>
          <a:stretch>
            <a:fillRect/>
          </a:stretch>
        </p:blipFill>
        <p:spPr>
          <a:xfrm>
            <a:off x="3552600" y="7803650"/>
            <a:ext cx="509143" cy="540000"/>
          </a:xfrm>
          <a:prstGeom prst="rect">
            <a:avLst/>
          </a:prstGeom>
          <a:noFill/>
          <a:ln>
            <a:noFill/>
          </a:ln>
        </p:spPr>
      </p:pic>
      <p:pic>
        <p:nvPicPr>
          <p:cNvPr id="635" name="Google Shape;635;p69"/>
          <p:cNvPicPr preferRelativeResize="0"/>
          <p:nvPr/>
        </p:nvPicPr>
        <p:blipFill>
          <a:blip r:embed="rId8">
            <a:alphaModFix/>
          </a:blip>
          <a:stretch>
            <a:fillRect/>
          </a:stretch>
        </p:blipFill>
        <p:spPr>
          <a:xfrm>
            <a:off x="9814700" y="2769102"/>
            <a:ext cx="478286" cy="540000"/>
          </a:xfrm>
          <a:prstGeom prst="rect">
            <a:avLst/>
          </a:prstGeom>
          <a:noFill/>
          <a:ln>
            <a:noFill/>
          </a:ln>
        </p:spPr>
      </p:pic>
      <p:pic>
        <p:nvPicPr>
          <p:cNvPr id="636" name="Google Shape;636;p69"/>
          <p:cNvPicPr preferRelativeResize="0"/>
          <p:nvPr/>
        </p:nvPicPr>
        <p:blipFill>
          <a:blip r:embed="rId9">
            <a:alphaModFix/>
          </a:blip>
          <a:stretch>
            <a:fillRect/>
          </a:stretch>
        </p:blipFill>
        <p:spPr>
          <a:xfrm>
            <a:off x="10030000" y="4112100"/>
            <a:ext cx="504000" cy="504000"/>
          </a:xfrm>
          <a:prstGeom prst="rect">
            <a:avLst/>
          </a:prstGeom>
          <a:noFill/>
          <a:ln>
            <a:noFill/>
          </a:ln>
        </p:spPr>
      </p:pic>
      <p:pic>
        <p:nvPicPr>
          <p:cNvPr id="637" name="Google Shape;637;p69"/>
          <p:cNvPicPr preferRelativeResize="0"/>
          <p:nvPr/>
        </p:nvPicPr>
        <p:blipFill>
          <a:blip r:embed="rId10">
            <a:alphaModFix/>
          </a:blip>
          <a:stretch>
            <a:fillRect/>
          </a:stretch>
        </p:blipFill>
        <p:spPr>
          <a:xfrm>
            <a:off x="11228200" y="5267303"/>
            <a:ext cx="548640" cy="504000"/>
          </a:xfrm>
          <a:prstGeom prst="rect">
            <a:avLst/>
          </a:prstGeom>
          <a:noFill/>
          <a:ln>
            <a:noFill/>
          </a:ln>
        </p:spPr>
      </p:pic>
      <p:pic>
        <p:nvPicPr>
          <p:cNvPr id="638" name="Google Shape;638;p69"/>
          <p:cNvPicPr preferRelativeResize="0"/>
          <p:nvPr/>
        </p:nvPicPr>
        <p:blipFill>
          <a:blip r:embed="rId11">
            <a:alphaModFix/>
          </a:blip>
          <a:stretch>
            <a:fillRect/>
          </a:stretch>
        </p:blipFill>
        <p:spPr>
          <a:xfrm>
            <a:off x="10724225" y="6446175"/>
            <a:ext cx="504000" cy="504000"/>
          </a:xfrm>
          <a:prstGeom prst="rect">
            <a:avLst/>
          </a:prstGeom>
          <a:noFill/>
          <a:ln>
            <a:noFill/>
          </a:ln>
        </p:spPr>
      </p:pic>
      <p:pic>
        <p:nvPicPr>
          <p:cNvPr id="639" name="Google Shape;639;p69"/>
          <p:cNvPicPr preferRelativeResize="0"/>
          <p:nvPr/>
        </p:nvPicPr>
        <p:blipFill>
          <a:blip r:embed="rId12">
            <a:alphaModFix/>
          </a:blip>
          <a:stretch>
            <a:fillRect/>
          </a:stretch>
        </p:blipFill>
        <p:spPr>
          <a:xfrm>
            <a:off x="10293000" y="7787850"/>
            <a:ext cx="678857" cy="360000"/>
          </a:xfrm>
          <a:prstGeom prst="rect">
            <a:avLst/>
          </a:prstGeom>
          <a:noFill/>
          <a:ln>
            <a:noFill/>
          </a:ln>
        </p:spPr>
      </p:pic>
      <p:pic>
        <p:nvPicPr>
          <p:cNvPr id="640" name="Google Shape;640;p69">
            <a:hlinkClick r:id="rId13"/>
          </p:cNvPr>
          <p:cNvPicPr preferRelativeResize="0"/>
          <p:nvPr/>
        </p:nvPicPr>
        <p:blipFill>
          <a:blip r:embed="rId14">
            <a:alphaModFix/>
          </a:blip>
          <a:stretch>
            <a:fillRect/>
          </a:stretch>
        </p:blipFill>
        <p:spPr>
          <a:xfrm>
            <a:off x="16157700" y="4179492"/>
            <a:ext cx="1390800" cy="971981"/>
          </a:xfrm>
          <a:prstGeom prst="rect">
            <a:avLst/>
          </a:prstGeom>
          <a:noFill/>
          <a:ln>
            <a:noFill/>
          </a:ln>
          <a:effectLst>
            <a:outerShdw blurRad="57150" rotWithShape="0" algn="bl" dir="5400000" dist="19050">
              <a:srgbClr val="000000">
                <a:alpha val="50000"/>
              </a:srgbClr>
            </a:outerShdw>
          </a:effectLst>
        </p:spPr>
      </p:pic>
      <p:sp>
        <p:nvSpPr>
          <p:cNvPr id="641" name="Google Shape;641;p69"/>
          <p:cNvSpPr txBox="1"/>
          <p:nvPr/>
        </p:nvSpPr>
        <p:spPr>
          <a:xfrm>
            <a:off x="15570600" y="2636675"/>
            <a:ext cx="2565000" cy="11808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b="1" lang="es-419" sz="2400">
                <a:solidFill>
                  <a:schemeClr val="dk1"/>
                </a:solidFill>
                <a:latin typeface="Muli"/>
                <a:ea typeface="Muli"/>
                <a:cs typeface="Muli"/>
                <a:sym typeface="Muli"/>
              </a:rPr>
              <a:t>Escucha cada episodio y</a:t>
            </a:r>
            <a:endParaRPr b="1" sz="2400">
              <a:solidFill>
                <a:schemeClr val="dk1"/>
              </a:solidFill>
              <a:latin typeface="Muli"/>
              <a:ea typeface="Muli"/>
              <a:cs typeface="Muli"/>
              <a:sym typeface="Muli"/>
            </a:endParaRPr>
          </a:p>
          <a:p>
            <a:pPr indent="0" lvl="0" marL="0" rtl="0" algn="ctr">
              <a:lnSpc>
                <a:spcPct val="115000"/>
              </a:lnSpc>
              <a:spcBef>
                <a:spcPts val="0"/>
              </a:spcBef>
              <a:spcAft>
                <a:spcPts val="0"/>
              </a:spcAft>
              <a:buNone/>
            </a:pPr>
            <a:r>
              <a:rPr lang="es-419" sz="2400">
                <a:solidFill>
                  <a:schemeClr val="dk1"/>
                </a:solidFill>
                <a:latin typeface="Muli"/>
                <a:ea typeface="Muli"/>
                <a:cs typeface="Muli"/>
                <a:sym typeface="Muli"/>
              </a:rPr>
              <a:t>dale play:</a:t>
            </a:r>
            <a:endParaRPr sz="2400">
              <a:solidFill>
                <a:srgbClr val="FA0050"/>
              </a:solidFill>
              <a:latin typeface="Muli"/>
              <a:ea typeface="Muli"/>
              <a:cs typeface="Muli"/>
              <a:sym typeface="Muli"/>
            </a:endParaRPr>
          </a:p>
        </p:txBody>
      </p:sp>
      <p:sp>
        <p:nvSpPr>
          <p:cNvPr id="642" name="Google Shape;642;p69"/>
          <p:cNvSpPr txBox="1"/>
          <p:nvPr/>
        </p:nvSpPr>
        <p:spPr>
          <a:xfrm>
            <a:off x="15570600" y="5923675"/>
            <a:ext cx="2565000" cy="11808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s-419" sz="2200">
                <a:solidFill>
                  <a:schemeClr val="dk1"/>
                </a:solidFill>
                <a:latin typeface="Poppins"/>
                <a:ea typeface="Poppins"/>
                <a:cs typeface="Poppins"/>
                <a:sym typeface="Poppins"/>
              </a:rPr>
              <a:t>Ahora también en formato </a:t>
            </a:r>
            <a:r>
              <a:rPr b="1" lang="es-419" sz="2200">
                <a:solidFill>
                  <a:schemeClr val="dk1"/>
                </a:solidFill>
                <a:latin typeface="Poppins"/>
                <a:ea typeface="Poppins"/>
                <a:cs typeface="Poppins"/>
                <a:sym typeface="Poppins"/>
              </a:rPr>
              <a:t>Learning Path </a:t>
            </a:r>
            <a:r>
              <a:rPr lang="es-419" sz="2200">
                <a:solidFill>
                  <a:schemeClr val="dk1"/>
                </a:solidFill>
                <a:latin typeface="Poppins"/>
                <a:ea typeface="Poppins"/>
                <a:cs typeface="Poppins"/>
                <a:sym typeface="Poppins"/>
              </a:rPr>
              <a:t>en Linkedin Learning </a:t>
            </a:r>
            <a:endParaRPr sz="2200">
              <a:solidFill>
                <a:schemeClr val="dk1"/>
              </a:solidFill>
              <a:latin typeface="Poppins"/>
              <a:ea typeface="Poppins"/>
              <a:cs typeface="Poppins"/>
              <a:sym typeface="Poppins"/>
            </a:endParaRPr>
          </a:p>
        </p:txBody>
      </p:sp>
      <p:sp>
        <p:nvSpPr>
          <p:cNvPr id="643" name="Google Shape;643;p69"/>
          <p:cNvSpPr txBox="1"/>
          <p:nvPr/>
        </p:nvSpPr>
        <p:spPr>
          <a:xfrm>
            <a:off x="15936600" y="8108450"/>
            <a:ext cx="1833000" cy="738900"/>
          </a:xfrm>
          <a:prstGeom prst="rect">
            <a:avLst/>
          </a:prstGeom>
          <a:solidFill>
            <a:srgbClr val="F80050"/>
          </a:solid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b="1" lang="es-419" sz="2400" u="sng">
                <a:solidFill>
                  <a:schemeClr val="lt1"/>
                </a:solidFill>
                <a:latin typeface="Poppins"/>
                <a:ea typeface="Poppins"/>
                <a:cs typeface="Poppins"/>
                <a:sym typeface="Poppins"/>
                <a:hlinkClick r:id="rId15">
                  <a:extLst>
                    <a:ext uri="{A12FA001-AC4F-418D-AE19-62706E023703}">
                      <ahyp:hlinkClr val="tx"/>
                    </a:ext>
                  </a:extLst>
                </a:hlinkClick>
              </a:rPr>
              <a:t>Clic aquí</a:t>
            </a:r>
            <a:endParaRPr b="1" sz="2400">
              <a:solidFill>
                <a:schemeClr val="lt1"/>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0"/>
          <p:cNvSpPr/>
          <p:nvPr/>
        </p:nvSpPr>
        <p:spPr>
          <a:xfrm>
            <a:off x="-100" y="0"/>
            <a:ext cx="18288000" cy="10287000"/>
          </a:xfrm>
          <a:prstGeom prst="rect">
            <a:avLst/>
          </a:prstGeom>
          <a:solidFill>
            <a:srgbClr val="FA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49" name="Google Shape;649;p70"/>
          <p:cNvSpPr txBox="1"/>
          <p:nvPr>
            <p:ph idx="4294967295" type="ctrTitle"/>
          </p:nvPr>
        </p:nvSpPr>
        <p:spPr>
          <a:xfrm>
            <a:off x="767600" y="4149500"/>
            <a:ext cx="4418100" cy="2641200"/>
          </a:xfrm>
          <a:prstGeom prst="rect">
            <a:avLst/>
          </a:prstGeom>
        </p:spPr>
        <p:txBody>
          <a:bodyPr anchorCtr="0" anchor="ctr" bIns="182850" lIns="182850" spcFirstLastPara="1" rIns="182850" wrap="square" tIns="182850">
            <a:noAutofit/>
          </a:bodyPr>
          <a:lstStyle/>
          <a:p>
            <a:pPr indent="0" lvl="0" marL="0" rtl="0" algn="l">
              <a:lnSpc>
                <a:spcPct val="75000"/>
              </a:lnSpc>
              <a:spcBef>
                <a:spcPts val="0"/>
              </a:spcBef>
              <a:spcAft>
                <a:spcPts val="0"/>
              </a:spcAft>
              <a:buNone/>
            </a:pPr>
            <a:r>
              <a:rPr b="1" lang="es-419" sz="5200">
                <a:solidFill>
                  <a:srgbClr val="F5F04F"/>
                </a:solidFill>
                <a:latin typeface="Poppins"/>
                <a:ea typeface="Poppins"/>
                <a:cs typeface="Poppins"/>
                <a:sym typeface="Poppins"/>
              </a:rPr>
              <a:t>Nuestros </a:t>
            </a:r>
            <a:endParaRPr b="1" sz="5200">
              <a:solidFill>
                <a:srgbClr val="F5F04F"/>
              </a:solidFill>
              <a:latin typeface="Poppins"/>
              <a:ea typeface="Poppins"/>
              <a:cs typeface="Poppins"/>
              <a:sym typeface="Poppins"/>
            </a:endParaRPr>
          </a:p>
          <a:p>
            <a:pPr indent="0" lvl="0" marL="0" rtl="0" algn="l">
              <a:lnSpc>
                <a:spcPct val="75000"/>
              </a:lnSpc>
              <a:spcBef>
                <a:spcPts val="0"/>
              </a:spcBef>
              <a:spcAft>
                <a:spcPts val="0"/>
              </a:spcAft>
              <a:buNone/>
            </a:pPr>
            <a:r>
              <a:rPr b="1" lang="es-419" sz="5200">
                <a:solidFill>
                  <a:srgbClr val="F5F04F"/>
                </a:solidFill>
                <a:latin typeface="Poppins"/>
                <a:ea typeface="Poppins"/>
                <a:cs typeface="Poppins"/>
                <a:sym typeface="Poppins"/>
              </a:rPr>
              <a:t>procesos</a:t>
            </a:r>
            <a:endParaRPr b="1" sz="5200">
              <a:solidFill>
                <a:srgbClr val="F5F04F"/>
              </a:solidFill>
              <a:latin typeface="Poppins"/>
              <a:ea typeface="Poppins"/>
              <a:cs typeface="Poppins"/>
              <a:sym typeface="Poppins"/>
            </a:endParaRPr>
          </a:p>
          <a:p>
            <a:pPr indent="0" lvl="0" marL="0" rtl="0" algn="l">
              <a:lnSpc>
                <a:spcPct val="75000"/>
              </a:lnSpc>
              <a:spcBef>
                <a:spcPts val="0"/>
              </a:spcBef>
              <a:spcAft>
                <a:spcPts val="0"/>
              </a:spcAft>
              <a:buNone/>
            </a:pPr>
            <a:r>
              <a:t/>
            </a:r>
            <a:endParaRPr b="1" sz="5200">
              <a:solidFill>
                <a:srgbClr val="F5F04F"/>
              </a:solidFill>
              <a:latin typeface="Poppins"/>
              <a:ea typeface="Poppins"/>
              <a:cs typeface="Poppins"/>
              <a:sym typeface="Poppins"/>
            </a:endParaRPr>
          </a:p>
        </p:txBody>
      </p:sp>
      <p:sp>
        <p:nvSpPr>
          <p:cNvPr id="650" name="Google Shape;650;p70"/>
          <p:cNvSpPr/>
          <p:nvPr/>
        </p:nvSpPr>
        <p:spPr>
          <a:xfrm>
            <a:off x="15293452" y="8814614"/>
            <a:ext cx="342600" cy="1472400"/>
          </a:xfrm>
          <a:prstGeom prst="rect">
            <a:avLst/>
          </a:prstGeom>
          <a:solidFill>
            <a:srgbClr val="25A7FF"/>
          </a:solidFill>
          <a:ln>
            <a:noFill/>
          </a:ln>
          <a:effectLst>
            <a:outerShdw blurRad="485775" rotWithShape="0" algn="bl" dir="5400000" dist="1905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1" name="Google Shape;651;p70"/>
          <p:cNvSpPr/>
          <p:nvPr/>
        </p:nvSpPr>
        <p:spPr>
          <a:xfrm>
            <a:off x="15293452" y="-14"/>
            <a:ext cx="342600" cy="8829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0"/>
          <p:cNvSpPr/>
          <p:nvPr/>
        </p:nvSpPr>
        <p:spPr>
          <a:xfrm rot="10800000">
            <a:off x="15635994" y="89"/>
            <a:ext cx="2652000" cy="10286700"/>
          </a:xfrm>
          <a:prstGeom prst="rect">
            <a:avLst/>
          </a:prstGeom>
          <a:solidFill>
            <a:srgbClr val="F5F04F"/>
          </a:solidFill>
          <a:ln>
            <a:noFill/>
          </a:ln>
          <a:effectLst>
            <a:outerShdw blurRad="485775" rotWithShape="0" algn="bl" dir="5400000" dist="1905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0050"/>
        </a:solidFill>
      </p:bgPr>
    </p:bg>
    <p:spTree>
      <p:nvGrpSpPr>
        <p:cNvPr id="296" name="Shape 296"/>
        <p:cNvGrpSpPr/>
        <p:nvPr/>
      </p:nvGrpSpPr>
      <p:grpSpPr>
        <a:xfrm>
          <a:off x="0" y="0"/>
          <a:ext cx="0" cy="0"/>
          <a:chOff x="0" y="0"/>
          <a:chExt cx="0" cy="0"/>
        </a:xfrm>
      </p:grpSpPr>
      <p:sp>
        <p:nvSpPr>
          <p:cNvPr id="297" name="Google Shape;297;p53"/>
          <p:cNvSpPr txBox="1"/>
          <p:nvPr/>
        </p:nvSpPr>
        <p:spPr>
          <a:xfrm>
            <a:off x="3433170" y="2609750"/>
            <a:ext cx="4064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800">
                <a:solidFill>
                  <a:schemeClr val="lt1"/>
                </a:solidFill>
                <a:latin typeface="Poppins"/>
                <a:ea typeface="Poppins"/>
                <a:cs typeface="Poppins"/>
                <a:sym typeface="Poppins"/>
              </a:rPr>
              <a:t>En PedidosYa,</a:t>
            </a:r>
            <a:endParaRPr b="1" sz="2800">
              <a:solidFill>
                <a:schemeClr val="lt1"/>
              </a:solidFill>
              <a:latin typeface="Poppins"/>
              <a:ea typeface="Poppins"/>
              <a:cs typeface="Poppins"/>
              <a:sym typeface="Poppins"/>
            </a:endParaRPr>
          </a:p>
          <a:p>
            <a:pPr indent="0" lvl="0" marL="0" rtl="0" algn="l">
              <a:spcBef>
                <a:spcPts val="0"/>
              </a:spcBef>
              <a:spcAft>
                <a:spcPts val="0"/>
              </a:spcAft>
              <a:buNone/>
            </a:pPr>
            <a:r>
              <a:rPr b="1" lang="es-419" sz="2800">
                <a:solidFill>
                  <a:schemeClr val="lt1"/>
                </a:solidFill>
                <a:latin typeface="Poppins"/>
                <a:ea typeface="Poppins"/>
                <a:cs typeface="Poppins"/>
                <a:sym typeface="Poppins"/>
              </a:rPr>
              <a:t>nos une y nos mueve</a:t>
            </a:r>
            <a:endParaRPr b="1" sz="2800">
              <a:solidFill>
                <a:schemeClr val="lt1"/>
              </a:solidFill>
              <a:latin typeface="Poppins"/>
              <a:ea typeface="Poppins"/>
              <a:cs typeface="Poppins"/>
              <a:sym typeface="Poppins"/>
            </a:endParaRPr>
          </a:p>
          <a:p>
            <a:pPr indent="0" lvl="0" marL="0" rtl="0" algn="l">
              <a:spcBef>
                <a:spcPts val="0"/>
              </a:spcBef>
              <a:spcAft>
                <a:spcPts val="0"/>
              </a:spcAft>
              <a:buNone/>
            </a:pPr>
            <a:r>
              <a:rPr b="1" lang="es-419" sz="2800">
                <a:solidFill>
                  <a:schemeClr val="lt1"/>
                </a:solidFill>
                <a:latin typeface="Poppins"/>
                <a:ea typeface="Poppins"/>
                <a:cs typeface="Poppins"/>
                <a:sym typeface="Poppins"/>
              </a:rPr>
              <a:t>un propósito:</a:t>
            </a:r>
            <a:endParaRPr b="1" sz="2800">
              <a:solidFill>
                <a:schemeClr val="lt1"/>
              </a:solidFill>
              <a:latin typeface="Poppins"/>
              <a:ea typeface="Poppins"/>
              <a:cs typeface="Poppins"/>
              <a:sym typeface="Poppins"/>
            </a:endParaRPr>
          </a:p>
        </p:txBody>
      </p:sp>
      <p:sp>
        <p:nvSpPr>
          <p:cNvPr id="298" name="Google Shape;298;p53"/>
          <p:cNvSpPr txBox="1"/>
          <p:nvPr/>
        </p:nvSpPr>
        <p:spPr>
          <a:xfrm>
            <a:off x="3433170" y="4396300"/>
            <a:ext cx="79764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419" sz="7400">
                <a:solidFill>
                  <a:schemeClr val="lt1"/>
                </a:solidFill>
                <a:latin typeface="Poppins"/>
                <a:ea typeface="Poppins"/>
                <a:cs typeface="Poppins"/>
                <a:sym typeface="Poppins"/>
              </a:rPr>
              <a:t>BRINDAR</a:t>
            </a:r>
            <a:endParaRPr i="1" sz="7400">
              <a:solidFill>
                <a:schemeClr val="lt1"/>
              </a:solidFill>
              <a:latin typeface="Poppins"/>
              <a:ea typeface="Poppins"/>
              <a:cs typeface="Poppins"/>
              <a:sym typeface="Poppins"/>
            </a:endParaRPr>
          </a:p>
          <a:p>
            <a:pPr indent="0" lvl="0" marL="0" rtl="0" algn="l">
              <a:spcBef>
                <a:spcPts val="0"/>
              </a:spcBef>
              <a:spcAft>
                <a:spcPts val="0"/>
              </a:spcAft>
              <a:buNone/>
            </a:pPr>
            <a:r>
              <a:rPr i="1" lang="es-419" sz="7400">
                <a:solidFill>
                  <a:srgbClr val="FFD932"/>
                </a:solidFill>
                <a:latin typeface="Poppins Black"/>
                <a:ea typeface="Poppins Black"/>
                <a:cs typeface="Poppins Black"/>
                <a:sym typeface="Poppins Black"/>
              </a:rPr>
              <a:t>EXPERIENCIAS</a:t>
            </a:r>
            <a:endParaRPr i="1" sz="7400">
              <a:solidFill>
                <a:srgbClr val="FFD932"/>
              </a:solidFill>
              <a:latin typeface="Poppins Black"/>
              <a:ea typeface="Poppins Black"/>
              <a:cs typeface="Poppins Black"/>
              <a:sym typeface="Poppins Black"/>
            </a:endParaRPr>
          </a:p>
          <a:p>
            <a:pPr indent="0" lvl="0" marL="0" rtl="0" algn="l">
              <a:spcBef>
                <a:spcPts val="0"/>
              </a:spcBef>
              <a:spcAft>
                <a:spcPts val="0"/>
              </a:spcAft>
              <a:buNone/>
            </a:pPr>
            <a:r>
              <a:rPr i="1" lang="es-419" sz="7400">
                <a:solidFill>
                  <a:schemeClr val="lt1"/>
                </a:solidFill>
                <a:latin typeface="Poppins Black"/>
                <a:ea typeface="Poppins Black"/>
                <a:cs typeface="Poppins Black"/>
                <a:sym typeface="Poppins Black"/>
              </a:rPr>
              <a:t>INCREÍBLES</a:t>
            </a:r>
            <a:endParaRPr i="1" sz="7400">
              <a:solidFill>
                <a:schemeClr val="lt1"/>
              </a:solidFill>
              <a:latin typeface="Poppins Black"/>
              <a:ea typeface="Poppins Black"/>
              <a:cs typeface="Poppins Black"/>
              <a:sym typeface="Poppins Black"/>
            </a:endParaRPr>
          </a:p>
        </p:txBody>
      </p:sp>
      <p:pic>
        <p:nvPicPr>
          <p:cNvPr id="299" name="Google Shape;299;p53"/>
          <p:cNvPicPr preferRelativeResize="0"/>
          <p:nvPr/>
        </p:nvPicPr>
        <p:blipFill>
          <a:blip r:embed="rId3">
            <a:alphaModFix/>
          </a:blip>
          <a:stretch>
            <a:fillRect/>
          </a:stretch>
        </p:blipFill>
        <p:spPr>
          <a:xfrm>
            <a:off x="11619375" y="2304950"/>
            <a:ext cx="5571575" cy="5571600"/>
          </a:xfrm>
          <a:prstGeom prst="rect">
            <a:avLst/>
          </a:prstGeom>
          <a:noFill/>
          <a:ln>
            <a:noFill/>
          </a:ln>
        </p:spPr>
      </p:pic>
      <p:sp>
        <p:nvSpPr>
          <p:cNvPr id="300" name="Google Shape;300;p53"/>
          <p:cNvSpPr/>
          <p:nvPr/>
        </p:nvSpPr>
        <p:spPr>
          <a:xfrm rot="10800000">
            <a:off x="-13800" y="50"/>
            <a:ext cx="1615200" cy="10286700"/>
          </a:xfrm>
          <a:prstGeom prst="rect">
            <a:avLst/>
          </a:prstGeom>
          <a:solidFill>
            <a:srgbClr val="F5F04F"/>
          </a:solidFill>
          <a:ln>
            <a:noFill/>
          </a:ln>
          <a:effectLst>
            <a:outerShdw blurRad="485775" rotWithShape="0" algn="bl" dir="5400000" dist="1905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1" name="Google Shape;301;p53"/>
          <p:cNvSpPr/>
          <p:nvPr/>
        </p:nvSpPr>
        <p:spPr>
          <a:xfrm>
            <a:off x="1578664" y="8814577"/>
            <a:ext cx="342600" cy="1472400"/>
          </a:xfrm>
          <a:prstGeom prst="rect">
            <a:avLst/>
          </a:prstGeom>
          <a:solidFill>
            <a:srgbClr val="25A7FF"/>
          </a:solidFill>
          <a:ln>
            <a:noFill/>
          </a:ln>
          <a:effectLst>
            <a:outerShdw blurRad="485775" rotWithShape="0" algn="bl" dir="5400000" dist="1905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2" name="Google Shape;302;p53"/>
          <p:cNvSpPr/>
          <p:nvPr/>
        </p:nvSpPr>
        <p:spPr>
          <a:xfrm>
            <a:off x="1578664" y="-51"/>
            <a:ext cx="342600" cy="8829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1"/>
          <p:cNvSpPr/>
          <p:nvPr/>
        </p:nvSpPr>
        <p:spPr>
          <a:xfrm>
            <a:off x="791300" y="4655300"/>
            <a:ext cx="16429800" cy="317400"/>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8" name="Google Shape;658;p71"/>
          <p:cNvSpPr/>
          <p:nvPr/>
        </p:nvSpPr>
        <p:spPr>
          <a:xfrm>
            <a:off x="-11700" y="-21000"/>
            <a:ext cx="13519200" cy="944400"/>
          </a:xfrm>
          <a:prstGeom prst="rect">
            <a:avLst/>
          </a:prstGeom>
          <a:solidFill>
            <a:srgbClr val="F8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9" name="Google Shape;659;p71"/>
          <p:cNvSpPr txBox="1"/>
          <p:nvPr/>
        </p:nvSpPr>
        <p:spPr>
          <a:xfrm>
            <a:off x="182050" y="46200"/>
            <a:ext cx="14794200" cy="9234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b="1" lang="es-419" sz="3600">
                <a:solidFill>
                  <a:schemeClr val="lt1"/>
                </a:solidFill>
                <a:latin typeface="Poppins"/>
                <a:ea typeface="Poppins"/>
                <a:cs typeface="Poppins"/>
                <a:sym typeface="Poppins"/>
              </a:rPr>
              <a:t>Tu recorrido…</a:t>
            </a:r>
            <a:endParaRPr b="1" sz="3600">
              <a:solidFill>
                <a:schemeClr val="lt1"/>
              </a:solidFill>
              <a:latin typeface="Poppins"/>
              <a:ea typeface="Poppins"/>
              <a:cs typeface="Poppins"/>
              <a:sym typeface="Poppins"/>
            </a:endParaRPr>
          </a:p>
        </p:txBody>
      </p:sp>
      <p:sp>
        <p:nvSpPr>
          <p:cNvPr id="660" name="Google Shape;660;p71"/>
          <p:cNvSpPr/>
          <p:nvPr/>
        </p:nvSpPr>
        <p:spPr>
          <a:xfrm rot="5400000">
            <a:off x="17163550" y="-233700"/>
            <a:ext cx="944400" cy="1390800"/>
          </a:xfrm>
          <a:prstGeom prst="rect">
            <a:avLst/>
          </a:prstGeom>
          <a:solidFill>
            <a:srgbClr val="FE006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61" name="Google Shape;661;p71"/>
          <p:cNvSpPr/>
          <p:nvPr/>
        </p:nvSpPr>
        <p:spPr>
          <a:xfrm>
            <a:off x="13709700" y="-21000"/>
            <a:ext cx="3230400" cy="951000"/>
          </a:xfrm>
          <a:prstGeom prst="rect">
            <a:avLst/>
          </a:prstGeom>
          <a:solidFill>
            <a:srgbClr val="FF99B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662" name="Google Shape;662;p71"/>
          <p:cNvSpPr/>
          <p:nvPr/>
        </p:nvSpPr>
        <p:spPr>
          <a:xfrm rot="5400000">
            <a:off x="12972637" y="-210150"/>
            <a:ext cx="982800" cy="13002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cxnSp>
        <p:nvCxnSpPr>
          <p:cNvPr id="663" name="Google Shape;663;p71"/>
          <p:cNvCxnSpPr/>
          <p:nvPr/>
        </p:nvCxnSpPr>
        <p:spPr>
          <a:xfrm rot="10800000">
            <a:off x="5963108" y="3988516"/>
            <a:ext cx="1501200" cy="146400"/>
          </a:xfrm>
          <a:prstGeom prst="curvedConnector4">
            <a:avLst>
              <a:gd fmla="val 30704" name="adj1"/>
              <a:gd fmla="val 425307" name="adj2"/>
            </a:avLst>
          </a:prstGeom>
          <a:noFill/>
          <a:ln cap="flat" cmpd="sng" w="9525">
            <a:solidFill>
              <a:schemeClr val="lt2"/>
            </a:solidFill>
            <a:prstDash val="solid"/>
            <a:round/>
            <a:headEnd len="med" w="med" type="triangle"/>
            <a:tailEnd len="med" w="med" type="none"/>
          </a:ln>
        </p:spPr>
      </p:cxnSp>
      <p:pic>
        <p:nvPicPr>
          <p:cNvPr id="664" name="Google Shape;664;p71"/>
          <p:cNvPicPr preferRelativeResize="0"/>
          <p:nvPr/>
        </p:nvPicPr>
        <p:blipFill>
          <a:blip r:embed="rId3">
            <a:alphaModFix/>
          </a:blip>
          <a:stretch>
            <a:fillRect/>
          </a:stretch>
        </p:blipFill>
        <p:spPr>
          <a:xfrm>
            <a:off x="16350253" y="4072251"/>
            <a:ext cx="1158671" cy="1158684"/>
          </a:xfrm>
          <a:prstGeom prst="rect">
            <a:avLst/>
          </a:prstGeom>
          <a:noFill/>
          <a:ln>
            <a:noFill/>
          </a:ln>
        </p:spPr>
      </p:pic>
      <p:pic>
        <p:nvPicPr>
          <p:cNvPr id="665" name="Google Shape;665;p71"/>
          <p:cNvPicPr preferRelativeResize="0"/>
          <p:nvPr/>
        </p:nvPicPr>
        <p:blipFill>
          <a:blip r:embed="rId4">
            <a:alphaModFix/>
          </a:blip>
          <a:stretch>
            <a:fillRect/>
          </a:stretch>
        </p:blipFill>
        <p:spPr>
          <a:xfrm>
            <a:off x="14409939" y="4234660"/>
            <a:ext cx="1158671" cy="1158684"/>
          </a:xfrm>
          <a:prstGeom prst="rect">
            <a:avLst/>
          </a:prstGeom>
          <a:noFill/>
          <a:ln>
            <a:noFill/>
          </a:ln>
        </p:spPr>
      </p:pic>
      <p:pic>
        <p:nvPicPr>
          <p:cNvPr id="666" name="Google Shape;666;p71"/>
          <p:cNvPicPr preferRelativeResize="0"/>
          <p:nvPr/>
        </p:nvPicPr>
        <p:blipFill>
          <a:blip r:embed="rId5">
            <a:alphaModFix/>
          </a:blip>
          <a:stretch>
            <a:fillRect/>
          </a:stretch>
        </p:blipFill>
        <p:spPr>
          <a:xfrm>
            <a:off x="12448851" y="4234651"/>
            <a:ext cx="1158671" cy="1158684"/>
          </a:xfrm>
          <a:prstGeom prst="rect">
            <a:avLst/>
          </a:prstGeom>
          <a:noFill/>
          <a:ln>
            <a:noFill/>
          </a:ln>
        </p:spPr>
      </p:pic>
      <p:pic>
        <p:nvPicPr>
          <p:cNvPr id="667" name="Google Shape;667;p71"/>
          <p:cNvPicPr preferRelativeResize="0"/>
          <p:nvPr/>
        </p:nvPicPr>
        <p:blipFill>
          <a:blip r:embed="rId6">
            <a:alphaModFix/>
          </a:blip>
          <a:stretch>
            <a:fillRect/>
          </a:stretch>
        </p:blipFill>
        <p:spPr>
          <a:xfrm>
            <a:off x="10500517" y="4140910"/>
            <a:ext cx="1158671" cy="1158684"/>
          </a:xfrm>
          <a:prstGeom prst="rect">
            <a:avLst/>
          </a:prstGeom>
          <a:noFill/>
          <a:ln>
            <a:noFill/>
          </a:ln>
        </p:spPr>
      </p:pic>
      <p:pic>
        <p:nvPicPr>
          <p:cNvPr id="668" name="Google Shape;668;p71"/>
          <p:cNvPicPr preferRelativeResize="0"/>
          <p:nvPr/>
        </p:nvPicPr>
        <p:blipFill>
          <a:blip r:embed="rId7">
            <a:alphaModFix/>
          </a:blip>
          <a:stretch>
            <a:fillRect/>
          </a:stretch>
        </p:blipFill>
        <p:spPr>
          <a:xfrm>
            <a:off x="8935413" y="4340256"/>
            <a:ext cx="947482" cy="947492"/>
          </a:xfrm>
          <a:prstGeom prst="rect">
            <a:avLst/>
          </a:prstGeom>
          <a:noFill/>
          <a:ln>
            <a:noFill/>
          </a:ln>
        </p:spPr>
      </p:pic>
      <p:pic>
        <p:nvPicPr>
          <p:cNvPr id="669" name="Google Shape;669;p71"/>
          <p:cNvPicPr preferRelativeResize="0"/>
          <p:nvPr/>
        </p:nvPicPr>
        <p:blipFill>
          <a:blip r:embed="rId8">
            <a:alphaModFix/>
          </a:blip>
          <a:stretch>
            <a:fillRect/>
          </a:stretch>
        </p:blipFill>
        <p:spPr>
          <a:xfrm>
            <a:off x="7159137" y="4087601"/>
            <a:ext cx="1158671" cy="1158684"/>
          </a:xfrm>
          <a:prstGeom prst="rect">
            <a:avLst/>
          </a:prstGeom>
          <a:noFill/>
          <a:ln>
            <a:noFill/>
          </a:ln>
        </p:spPr>
      </p:pic>
      <p:pic>
        <p:nvPicPr>
          <p:cNvPr id="670" name="Google Shape;670;p71"/>
          <p:cNvPicPr preferRelativeResize="0"/>
          <p:nvPr/>
        </p:nvPicPr>
        <p:blipFill>
          <a:blip r:embed="rId9">
            <a:alphaModFix/>
          </a:blip>
          <a:stretch>
            <a:fillRect/>
          </a:stretch>
        </p:blipFill>
        <p:spPr>
          <a:xfrm>
            <a:off x="5036407" y="4293316"/>
            <a:ext cx="1158671" cy="1158684"/>
          </a:xfrm>
          <a:prstGeom prst="rect">
            <a:avLst/>
          </a:prstGeom>
          <a:noFill/>
          <a:ln>
            <a:noFill/>
          </a:ln>
        </p:spPr>
      </p:pic>
      <p:pic>
        <p:nvPicPr>
          <p:cNvPr id="671" name="Google Shape;671;p71"/>
          <p:cNvPicPr preferRelativeResize="0"/>
          <p:nvPr/>
        </p:nvPicPr>
        <p:blipFill>
          <a:blip r:embed="rId10">
            <a:alphaModFix/>
          </a:blip>
          <a:stretch>
            <a:fillRect/>
          </a:stretch>
        </p:blipFill>
        <p:spPr>
          <a:xfrm>
            <a:off x="2792972" y="4140916"/>
            <a:ext cx="1158671" cy="1158684"/>
          </a:xfrm>
          <a:prstGeom prst="rect">
            <a:avLst/>
          </a:prstGeom>
          <a:noFill/>
          <a:ln>
            <a:noFill/>
          </a:ln>
        </p:spPr>
      </p:pic>
      <p:pic>
        <p:nvPicPr>
          <p:cNvPr id="672" name="Google Shape;672;p71"/>
          <p:cNvPicPr preferRelativeResize="0"/>
          <p:nvPr/>
        </p:nvPicPr>
        <p:blipFill>
          <a:blip r:embed="rId11">
            <a:alphaModFix/>
          </a:blip>
          <a:stretch>
            <a:fillRect/>
          </a:stretch>
        </p:blipFill>
        <p:spPr>
          <a:xfrm>
            <a:off x="608800" y="4072251"/>
            <a:ext cx="1158671" cy="1158684"/>
          </a:xfrm>
          <a:prstGeom prst="rect">
            <a:avLst/>
          </a:prstGeom>
          <a:noFill/>
          <a:ln>
            <a:noFill/>
          </a:ln>
        </p:spPr>
      </p:pic>
      <p:cxnSp>
        <p:nvCxnSpPr>
          <p:cNvPr id="673" name="Google Shape;673;p71"/>
          <p:cNvCxnSpPr>
            <a:endCxn id="671" idx="0"/>
          </p:cNvCxnSpPr>
          <p:nvPr/>
        </p:nvCxnSpPr>
        <p:spPr>
          <a:xfrm rot="10800000">
            <a:off x="3372308" y="4140916"/>
            <a:ext cx="1501200" cy="146400"/>
          </a:xfrm>
          <a:prstGeom prst="curvedConnector4">
            <a:avLst>
              <a:gd fmla="val 30704" name="adj1"/>
              <a:gd fmla="val 425307" name="adj2"/>
            </a:avLst>
          </a:prstGeom>
          <a:noFill/>
          <a:ln cap="flat" cmpd="sng" w="9525">
            <a:solidFill>
              <a:schemeClr val="lt2"/>
            </a:solidFill>
            <a:prstDash val="solid"/>
            <a:round/>
            <a:headEnd len="med" w="med" type="triangle"/>
            <a:tailEnd len="med" w="med" type="none"/>
          </a:ln>
        </p:spPr>
      </p:cxnSp>
      <p:cxnSp>
        <p:nvCxnSpPr>
          <p:cNvPr id="674" name="Google Shape;674;p71"/>
          <p:cNvCxnSpPr/>
          <p:nvPr/>
        </p:nvCxnSpPr>
        <p:spPr>
          <a:xfrm rot="10800000">
            <a:off x="7910583" y="4124341"/>
            <a:ext cx="1501200" cy="146400"/>
          </a:xfrm>
          <a:prstGeom prst="curvedConnector4">
            <a:avLst>
              <a:gd fmla="val 30704" name="adj1"/>
              <a:gd fmla="val 425307" name="adj2"/>
            </a:avLst>
          </a:prstGeom>
          <a:noFill/>
          <a:ln cap="flat" cmpd="sng" w="9525">
            <a:solidFill>
              <a:schemeClr val="lt2"/>
            </a:solidFill>
            <a:prstDash val="solid"/>
            <a:round/>
            <a:headEnd len="med" w="med" type="triangle"/>
            <a:tailEnd len="med" w="med" type="none"/>
          </a:ln>
        </p:spPr>
      </p:cxnSp>
      <p:cxnSp>
        <p:nvCxnSpPr>
          <p:cNvPr id="675" name="Google Shape;675;p71"/>
          <p:cNvCxnSpPr/>
          <p:nvPr/>
        </p:nvCxnSpPr>
        <p:spPr>
          <a:xfrm rot="10800000">
            <a:off x="9632733" y="4124341"/>
            <a:ext cx="1501200" cy="146400"/>
          </a:xfrm>
          <a:prstGeom prst="curvedConnector4">
            <a:avLst>
              <a:gd fmla="val 30704" name="adj1"/>
              <a:gd fmla="val 425307" name="adj2"/>
            </a:avLst>
          </a:prstGeom>
          <a:noFill/>
          <a:ln cap="flat" cmpd="sng" w="9525">
            <a:solidFill>
              <a:schemeClr val="lt2"/>
            </a:solidFill>
            <a:prstDash val="solid"/>
            <a:round/>
            <a:headEnd len="med" w="med" type="triangle"/>
            <a:tailEnd len="med" w="med" type="none"/>
          </a:ln>
        </p:spPr>
      </p:cxnSp>
      <p:cxnSp>
        <p:nvCxnSpPr>
          <p:cNvPr id="676" name="Google Shape;676;p71"/>
          <p:cNvCxnSpPr/>
          <p:nvPr/>
        </p:nvCxnSpPr>
        <p:spPr>
          <a:xfrm rot="10800000">
            <a:off x="11312758" y="4124341"/>
            <a:ext cx="1501200" cy="146400"/>
          </a:xfrm>
          <a:prstGeom prst="curvedConnector4">
            <a:avLst>
              <a:gd fmla="val 30704" name="adj1"/>
              <a:gd fmla="val 425307" name="adj2"/>
            </a:avLst>
          </a:prstGeom>
          <a:noFill/>
          <a:ln cap="flat" cmpd="sng" w="9525">
            <a:solidFill>
              <a:schemeClr val="lt2"/>
            </a:solidFill>
            <a:prstDash val="solid"/>
            <a:round/>
            <a:headEnd len="med" w="med" type="triangle"/>
            <a:tailEnd len="med" w="med" type="none"/>
          </a:ln>
        </p:spPr>
      </p:cxnSp>
      <p:cxnSp>
        <p:nvCxnSpPr>
          <p:cNvPr id="677" name="Google Shape;677;p71"/>
          <p:cNvCxnSpPr/>
          <p:nvPr/>
        </p:nvCxnSpPr>
        <p:spPr>
          <a:xfrm rot="10800000">
            <a:off x="13145158" y="4098241"/>
            <a:ext cx="1501200" cy="146400"/>
          </a:xfrm>
          <a:prstGeom prst="curvedConnector4">
            <a:avLst>
              <a:gd fmla="val 30704" name="adj1"/>
              <a:gd fmla="val 425307" name="adj2"/>
            </a:avLst>
          </a:prstGeom>
          <a:noFill/>
          <a:ln cap="flat" cmpd="sng" w="9525">
            <a:solidFill>
              <a:schemeClr val="lt2"/>
            </a:solidFill>
            <a:prstDash val="solid"/>
            <a:round/>
            <a:headEnd len="med" w="med" type="triangle"/>
            <a:tailEnd len="med" w="med" type="none"/>
          </a:ln>
        </p:spPr>
      </p:cxnSp>
      <p:cxnSp>
        <p:nvCxnSpPr>
          <p:cNvPr id="678" name="Google Shape;678;p71"/>
          <p:cNvCxnSpPr/>
          <p:nvPr/>
        </p:nvCxnSpPr>
        <p:spPr>
          <a:xfrm>
            <a:off x="13555356" y="5330539"/>
            <a:ext cx="1150200" cy="342600"/>
          </a:xfrm>
          <a:prstGeom prst="curvedConnector4">
            <a:avLst>
              <a:gd fmla="val 13729" name="adj1"/>
              <a:gd fmla="val 185013" name="adj2"/>
            </a:avLst>
          </a:prstGeom>
          <a:noFill/>
          <a:ln cap="flat" cmpd="sng" w="9525">
            <a:solidFill>
              <a:schemeClr val="lt2"/>
            </a:solidFill>
            <a:prstDash val="solid"/>
            <a:round/>
            <a:headEnd len="med" w="med" type="triangle"/>
            <a:tailEnd len="med" w="med" type="none"/>
          </a:ln>
        </p:spPr>
      </p:cxnSp>
      <p:cxnSp>
        <p:nvCxnSpPr>
          <p:cNvPr id="679" name="Google Shape;679;p71"/>
          <p:cNvCxnSpPr/>
          <p:nvPr/>
        </p:nvCxnSpPr>
        <p:spPr>
          <a:xfrm>
            <a:off x="15685106" y="5506614"/>
            <a:ext cx="1150200" cy="342600"/>
          </a:xfrm>
          <a:prstGeom prst="curvedConnector4">
            <a:avLst>
              <a:gd fmla="val 13729" name="adj1"/>
              <a:gd fmla="val 185013" name="adj2"/>
            </a:avLst>
          </a:prstGeom>
          <a:noFill/>
          <a:ln cap="flat" cmpd="sng" w="9525">
            <a:solidFill>
              <a:schemeClr val="lt2"/>
            </a:solidFill>
            <a:prstDash val="solid"/>
            <a:round/>
            <a:headEnd len="med" w="med" type="triangle"/>
            <a:tailEnd len="med" w="med" type="none"/>
          </a:ln>
        </p:spPr>
      </p:cxnSp>
      <p:cxnSp>
        <p:nvCxnSpPr>
          <p:cNvPr id="680" name="Google Shape;680;p71"/>
          <p:cNvCxnSpPr/>
          <p:nvPr/>
        </p:nvCxnSpPr>
        <p:spPr>
          <a:xfrm>
            <a:off x="11425606" y="5401714"/>
            <a:ext cx="1150200" cy="342600"/>
          </a:xfrm>
          <a:prstGeom prst="curvedConnector4">
            <a:avLst>
              <a:gd fmla="val 13729" name="adj1"/>
              <a:gd fmla="val 185013" name="adj2"/>
            </a:avLst>
          </a:prstGeom>
          <a:noFill/>
          <a:ln cap="flat" cmpd="sng" w="9525">
            <a:solidFill>
              <a:schemeClr val="lt2"/>
            </a:solidFill>
            <a:prstDash val="solid"/>
            <a:round/>
            <a:headEnd len="med" w="med" type="triangle"/>
            <a:tailEnd len="med" w="med" type="none"/>
          </a:ln>
        </p:spPr>
      </p:cxnSp>
      <p:cxnSp>
        <p:nvCxnSpPr>
          <p:cNvPr id="681" name="Google Shape;681;p71"/>
          <p:cNvCxnSpPr/>
          <p:nvPr/>
        </p:nvCxnSpPr>
        <p:spPr>
          <a:xfrm>
            <a:off x="9596806" y="5401714"/>
            <a:ext cx="1150200" cy="342600"/>
          </a:xfrm>
          <a:prstGeom prst="curvedConnector4">
            <a:avLst>
              <a:gd fmla="val 13729" name="adj1"/>
              <a:gd fmla="val 185013" name="adj2"/>
            </a:avLst>
          </a:prstGeom>
          <a:noFill/>
          <a:ln cap="flat" cmpd="sng" w="9525">
            <a:solidFill>
              <a:schemeClr val="lt2"/>
            </a:solidFill>
            <a:prstDash val="solid"/>
            <a:round/>
            <a:headEnd len="med" w="med" type="triangle"/>
            <a:tailEnd len="med" w="med" type="none"/>
          </a:ln>
        </p:spPr>
      </p:cxnSp>
      <p:sp>
        <p:nvSpPr>
          <p:cNvPr id="682" name="Google Shape;682;p71"/>
          <p:cNvSpPr txBox="1"/>
          <p:nvPr/>
        </p:nvSpPr>
        <p:spPr>
          <a:xfrm>
            <a:off x="7920400" y="3138650"/>
            <a:ext cx="3483600" cy="7638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s-419" sz="1800">
                <a:solidFill>
                  <a:schemeClr val="dk1"/>
                </a:solidFill>
                <a:latin typeface="Poppins"/>
                <a:ea typeface="Poppins"/>
                <a:cs typeface="Poppins"/>
                <a:sym typeface="Poppins"/>
              </a:rPr>
              <a:t>Manos a la obra </a:t>
            </a:r>
            <a:r>
              <a:rPr lang="es-419" sz="1800">
                <a:solidFill>
                  <a:schemeClr val="dk1"/>
                </a:solidFill>
                <a:latin typeface="Poppins"/>
                <a:ea typeface="Poppins"/>
                <a:cs typeface="Poppins"/>
                <a:sym typeface="Poppins"/>
              </a:rPr>
              <a:t>hacemos nuestro trabajo</a:t>
            </a:r>
            <a:endParaRPr sz="1800">
              <a:solidFill>
                <a:schemeClr val="dk1"/>
              </a:solidFill>
              <a:latin typeface="Poppins"/>
              <a:ea typeface="Poppins"/>
              <a:cs typeface="Poppins"/>
              <a:sym typeface="Poppins"/>
            </a:endParaRPr>
          </a:p>
        </p:txBody>
      </p:sp>
      <p:sp>
        <p:nvSpPr>
          <p:cNvPr id="683" name="Google Shape;683;p71"/>
          <p:cNvSpPr txBox="1"/>
          <p:nvPr/>
        </p:nvSpPr>
        <p:spPr>
          <a:xfrm>
            <a:off x="11613675" y="3138650"/>
            <a:ext cx="2829000" cy="6822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s-419" sz="1800">
                <a:solidFill>
                  <a:schemeClr val="dk1"/>
                </a:solidFill>
                <a:latin typeface="Poppins"/>
                <a:ea typeface="Poppins"/>
                <a:cs typeface="Poppins"/>
                <a:sym typeface="Poppins"/>
              </a:rPr>
              <a:t>Crecemos y aprendemos</a:t>
            </a:r>
            <a:endParaRPr b="1" sz="1800">
              <a:solidFill>
                <a:schemeClr val="dk1"/>
              </a:solidFill>
              <a:latin typeface="Poppins"/>
              <a:ea typeface="Poppins"/>
              <a:cs typeface="Poppins"/>
              <a:sym typeface="Poppins"/>
            </a:endParaRPr>
          </a:p>
        </p:txBody>
      </p:sp>
      <p:sp>
        <p:nvSpPr>
          <p:cNvPr id="684" name="Google Shape;684;p71"/>
          <p:cNvSpPr txBox="1"/>
          <p:nvPr/>
        </p:nvSpPr>
        <p:spPr>
          <a:xfrm>
            <a:off x="15693850" y="3138650"/>
            <a:ext cx="2602800" cy="7638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s-419" sz="1800">
                <a:solidFill>
                  <a:schemeClr val="dk1"/>
                </a:solidFill>
                <a:latin typeface="Poppins"/>
                <a:ea typeface="Poppins"/>
                <a:cs typeface="Poppins"/>
                <a:sym typeface="Poppins"/>
              </a:rPr>
              <a:t>Seguimos en contacto</a:t>
            </a:r>
            <a:endParaRPr b="1" sz="1800">
              <a:solidFill>
                <a:schemeClr val="dk1"/>
              </a:solidFill>
              <a:latin typeface="Poppins"/>
              <a:ea typeface="Poppins"/>
              <a:cs typeface="Poppins"/>
              <a:sym typeface="Poppins"/>
            </a:endParaRPr>
          </a:p>
        </p:txBody>
      </p:sp>
      <p:sp>
        <p:nvSpPr>
          <p:cNvPr id="685" name="Google Shape;685;p71"/>
          <p:cNvSpPr txBox="1"/>
          <p:nvPr/>
        </p:nvSpPr>
        <p:spPr>
          <a:xfrm>
            <a:off x="64000" y="3138650"/>
            <a:ext cx="3016200" cy="7638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s-419" sz="1800">
                <a:solidFill>
                  <a:schemeClr val="dk1"/>
                </a:solidFill>
                <a:latin typeface="Poppins"/>
                <a:ea typeface="Poppins"/>
                <a:cs typeface="Poppins"/>
                <a:sym typeface="Poppins"/>
              </a:rPr>
              <a:t>PeYa en el  radar</a:t>
            </a:r>
            <a:endParaRPr b="1" sz="1800">
              <a:solidFill>
                <a:schemeClr val="dk1"/>
              </a:solidFill>
              <a:latin typeface="Poppins"/>
              <a:ea typeface="Poppins"/>
              <a:cs typeface="Poppins"/>
              <a:sym typeface="Poppins"/>
            </a:endParaRPr>
          </a:p>
          <a:p>
            <a:pPr indent="0" lvl="0" marL="0" rtl="0" algn="ctr">
              <a:spcBef>
                <a:spcPts val="0"/>
              </a:spcBef>
              <a:spcAft>
                <a:spcPts val="0"/>
              </a:spcAft>
              <a:buNone/>
            </a:pPr>
            <a:r>
              <a:rPr lang="es-419" sz="1800">
                <a:solidFill>
                  <a:schemeClr val="dk1"/>
                </a:solidFill>
                <a:latin typeface="Poppins"/>
                <a:ea typeface="Poppins"/>
                <a:cs typeface="Poppins"/>
                <a:sym typeface="Poppins"/>
              </a:rPr>
              <a:t>Atracción del talento</a:t>
            </a:r>
            <a:endParaRPr sz="1800">
              <a:solidFill>
                <a:schemeClr val="dk1"/>
              </a:solidFill>
              <a:latin typeface="Poppins"/>
              <a:ea typeface="Poppins"/>
              <a:cs typeface="Poppins"/>
              <a:sym typeface="Poppins"/>
            </a:endParaRPr>
          </a:p>
        </p:txBody>
      </p:sp>
      <p:sp>
        <p:nvSpPr>
          <p:cNvPr id="686" name="Google Shape;686;p71"/>
          <p:cNvSpPr txBox="1"/>
          <p:nvPr/>
        </p:nvSpPr>
        <p:spPr>
          <a:xfrm>
            <a:off x="3834675" y="3138650"/>
            <a:ext cx="3483600" cy="7638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s-419" sz="1800">
                <a:solidFill>
                  <a:schemeClr val="dk1"/>
                </a:solidFill>
                <a:latin typeface="Poppins"/>
                <a:ea typeface="Poppins"/>
                <a:cs typeface="Poppins"/>
                <a:sym typeface="Poppins"/>
              </a:rPr>
              <a:t>Onboarding</a:t>
            </a:r>
            <a:endParaRPr b="1" sz="1800">
              <a:solidFill>
                <a:schemeClr val="dk1"/>
              </a:solidFill>
              <a:latin typeface="Poppins"/>
              <a:ea typeface="Poppins"/>
              <a:cs typeface="Poppins"/>
              <a:sym typeface="Poppins"/>
            </a:endParaRPr>
          </a:p>
          <a:p>
            <a:pPr indent="0" lvl="0" marL="0" rtl="0" algn="ctr">
              <a:spcBef>
                <a:spcPts val="0"/>
              </a:spcBef>
              <a:spcAft>
                <a:spcPts val="0"/>
              </a:spcAft>
              <a:buNone/>
            </a:pPr>
            <a:r>
              <a:rPr lang="es-419" sz="1800">
                <a:solidFill>
                  <a:schemeClr val="dk1"/>
                </a:solidFill>
                <a:latin typeface="Poppins"/>
                <a:ea typeface="Poppins"/>
                <a:cs typeface="Poppins"/>
                <a:sym typeface="Poppins"/>
              </a:rPr>
              <a:t>¡Te damos la bienvenida!</a:t>
            </a:r>
            <a:endParaRPr sz="1800">
              <a:solidFill>
                <a:schemeClr val="dk1"/>
              </a:solidFill>
              <a:latin typeface="Poppins"/>
              <a:ea typeface="Poppins"/>
              <a:cs typeface="Poppins"/>
              <a:sym typeface="Poppins"/>
            </a:endParaRPr>
          </a:p>
        </p:txBody>
      </p:sp>
      <p:cxnSp>
        <p:nvCxnSpPr>
          <p:cNvPr id="687" name="Google Shape;687;p71"/>
          <p:cNvCxnSpPr/>
          <p:nvPr/>
        </p:nvCxnSpPr>
        <p:spPr>
          <a:xfrm>
            <a:off x="7920406" y="5401714"/>
            <a:ext cx="1150200" cy="342600"/>
          </a:xfrm>
          <a:prstGeom prst="curvedConnector4">
            <a:avLst>
              <a:gd fmla="val 13729" name="adj1"/>
              <a:gd fmla="val 185013" name="adj2"/>
            </a:avLst>
          </a:prstGeom>
          <a:noFill/>
          <a:ln cap="flat" cmpd="sng" w="9525">
            <a:solidFill>
              <a:schemeClr val="lt2"/>
            </a:solidFill>
            <a:prstDash val="solid"/>
            <a:round/>
            <a:headEnd len="med" w="med" type="triangle"/>
            <a:tailEnd len="med" w="med" type="none"/>
          </a:ln>
        </p:spPr>
      </p:cxnSp>
      <p:cxnSp>
        <p:nvCxnSpPr>
          <p:cNvPr id="688" name="Google Shape;688;p71"/>
          <p:cNvCxnSpPr/>
          <p:nvPr/>
        </p:nvCxnSpPr>
        <p:spPr>
          <a:xfrm>
            <a:off x="6091606" y="5401714"/>
            <a:ext cx="1150200" cy="342600"/>
          </a:xfrm>
          <a:prstGeom prst="curvedConnector4">
            <a:avLst>
              <a:gd fmla="val 13729" name="adj1"/>
              <a:gd fmla="val 185013" name="adj2"/>
            </a:avLst>
          </a:prstGeom>
          <a:noFill/>
          <a:ln cap="flat" cmpd="sng" w="9525">
            <a:solidFill>
              <a:schemeClr val="lt2"/>
            </a:solidFill>
            <a:prstDash val="solid"/>
            <a:round/>
            <a:headEnd len="med" w="med" type="triangle"/>
            <a:tailEnd len="med" w="med" type="none"/>
          </a:ln>
        </p:spPr>
      </p:cxnSp>
      <p:cxnSp>
        <p:nvCxnSpPr>
          <p:cNvPr id="689" name="Google Shape;689;p71"/>
          <p:cNvCxnSpPr/>
          <p:nvPr/>
        </p:nvCxnSpPr>
        <p:spPr>
          <a:xfrm>
            <a:off x="4110406" y="5401714"/>
            <a:ext cx="1150200" cy="342600"/>
          </a:xfrm>
          <a:prstGeom prst="curvedConnector4">
            <a:avLst>
              <a:gd fmla="val 13729" name="adj1"/>
              <a:gd fmla="val 185013" name="adj2"/>
            </a:avLst>
          </a:prstGeom>
          <a:noFill/>
          <a:ln cap="flat" cmpd="sng" w="9525">
            <a:solidFill>
              <a:schemeClr val="lt2"/>
            </a:solidFill>
            <a:prstDash val="solid"/>
            <a:round/>
            <a:headEnd len="med" w="med" type="triangle"/>
            <a:tailEnd len="med" w="med" type="none"/>
          </a:ln>
        </p:spPr>
      </p:cxnSp>
      <p:cxnSp>
        <p:nvCxnSpPr>
          <p:cNvPr id="690" name="Google Shape;690;p71"/>
          <p:cNvCxnSpPr/>
          <p:nvPr/>
        </p:nvCxnSpPr>
        <p:spPr>
          <a:xfrm>
            <a:off x="2129206" y="5401714"/>
            <a:ext cx="1150200" cy="342600"/>
          </a:xfrm>
          <a:prstGeom prst="curvedConnector4">
            <a:avLst>
              <a:gd fmla="val 13729" name="adj1"/>
              <a:gd fmla="val 185013" name="adj2"/>
            </a:avLst>
          </a:prstGeom>
          <a:noFill/>
          <a:ln cap="flat" cmpd="sng" w="9525">
            <a:solidFill>
              <a:schemeClr val="lt2"/>
            </a:solidFill>
            <a:prstDash val="solid"/>
            <a:round/>
            <a:headEnd len="med" w="med" type="triangle"/>
            <a:tailEnd len="med" w="med" type="none"/>
          </a:ln>
        </p:spPr>
      </p:cxnSp>
      <p:sp>
        <p:nvSpPr>
          <p:cNvPr id="691" name="Google Shape;691;p71"/>
          <p:cNvSpPr txBox="1"/>
          <p:nvPr/>
        </p:nvSpPr>
        <p:spPr>
          <a:xfrm>
            <a:off x="6230011" y="5459550"/>
            <a:ext cx="3016200" cy="13782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s-419" sz="1800">
                <a:solidFill>
                  <a:schemeClr val="dk1"/>
                </a:solidFill>
                <a:latin typeface="Poppins"/>
                <a:ea typeface="Poppins"/>
                <a:cs typeface="Poppins"/>
                <a:sym typeface="Poppins"/>
              </a:rPr>
              <a:t>Ocasiones especiales</a:t>
            </a:r>
            <a:endParaRPr b="1" sz="1800">
              <a:solidFill>
                <a:schemeClr val="dk1"/>
              </a:solidFill>
              <a:latin typeface="Poppins"/>
              <a:ea typeface="Poppins"/>
              <a:cs typeface="Poppins"/>
              <a:sym typeface="Poppins"/>
            </a:endParaRPr>
          </a:p>
          <a:p>
            <a:pPr indent="0" lvl="0" marL="0" rtl="0" algn="ctr">
              <a:spcBef>
                <a:spcPts val="0"/>
              </a:spcBef>
              <a:spcAft>
                <a:spcPts val="0"/>
              </a:spcAft>
              <a:buNone/>
            </a:pPr>
            <a:r>
              <a:rPr lang="es-419" sz="1800">
                <a:solidFill>
                  <a:schemeClr val="dk1"/>
                </a:solidFill>
                <a:latin typeface="Poppins"/>
                <a:ea typeface="Poppins"/>
                <a:cs typeface="Poppins"/>
                <a:sym typeface="Poppins"/>
              </a:rPr>
              <a:t>Nuestra forma de acompañarte</a:t>
            </a:r>
            <a:endParaRPr sz="1800">
              <a:solidFill>
                <a:schemeClr val="dk1"/>
              </a:solidFill>
              <a:latin typeface="Poppins"/>
              <a:ea typeface="Poppins"/>
              <a:cs typeface="Poppins"/>
              <a:sym typeface="Poppins"/>
            </a:endParaRPr>
          </a:p>
        </p:txBody>
      </p:sp>
      <p:sp>
        <p:nvSpPr>
          <p:cNvPr id="692" name="Google Shape;692;p71"/>
          <p:cNvSpPr txBox="1"/>
          <p:nvPr/>
        </p:nvSpPr>
        <p:spPr>
          <a:xfrm>
            <a:off x="9942525" y="5535750"/>
            <a:ext cx="2274600" cy="7638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s-419" sz="1800">
                <a:solidFill>
                  <a:schemeClr val="dk1"/>
                </a:solidFill>
                <a:latin typeface="Poppins"/>
                <a:ea typeface="Poppins"/>
                <a:cs typeface="Poppins"/>
                <a:sym typeface="Poppins"/>
              </a:rPr>
              <a:t>Performance y compensación</a:t>
            </a:r>
            <a:endParaRPr b="1" sz="1800">
              <a:solidFill>
                <a:schemeClr val="dk1"/>
              </a:solidFill>
              <a:latin typeface="Poppins"/>
              <a:ea typeface="Poppins"/>
              <a:cs typeface="Poppins"/>
              <a:sym typeface="Poppins"/>
            </a:endParaRPr>
          </a:p>
        </p:txBody>
      </p:sp>
      <p:sp>
        <p:nvSpPr>
          <p:cNvPr id="693" name="Google Shape;693;p71"/>
          <p:cNvSpPr txBox="1"/>
          <p:nvPr/>
        </p:nvSpPr>
        <p:spPr>
          <a:xfrm>
            <a:off x="13920075" y="5535750"/>
            <a:ext cx="2138400" cy="6402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s-419" sz="1800">
                <a:solidFill>
                  <a:schemeClr val="dk1"/>
                </a:solidFill>
                <a:latin typeface="Poppins"/>
                <a:ea typeface="Poppins"/>
                <a:cs typeface="Poppins"/>
                <a:sym typeface="Poppins"/>
              </a:rPr>
              <a:t>¡Nos despedimos!</a:t>
            </a:r>
            <a:endParaRPr b="1" sz="1800">
              <a:solidFill>
                <a:schemeClr val="dk1"/>
              </a:solidFill>
              <a:latin typeface="Poppins"/>
              <a:ea typeface="Poppins"/>
              <a:cs typeface="Poppins"/>
              <a:sym typeface="Poppins"/>
            </a:endParaRPr>
          </a:p>
        </p:txBody>
      </p:sp>
      <p:sp>
        <p:nvSpPr>
          <p:cNvPr id="694" name="Google Shape;694;p71"/>
          <p:cNvSpPr txBox="1"/>
          <p:nvPr/>
        </p:nvSpPr>
        <p:spPr>
          <a:xfrm>
            <a:off x="2254925" y="5535750"/>
            <a:ext cx="2274600" cy="5982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b="1" lang="es-419" sz="1800">
                <a:solidFill>
                  <a:schemeClr val="dk1"/>
                </a:solidFill>
                <a:latin typeface="Poppins"/>
                <a:ea typeface="Poppins"/>
                <a:cs typeface="Poppins"/>
                <a:sym typeface="Poppins"/>
              </a:rPr>
              <a:t>Proceso de reclutamiento</a:t>
            </a:r>
            <a:endParaRPr b="1" sz="1800">
              <a:solidFill>
                <a:schemeClr val="dk1"/>
              </a:solidFill>
              <a:latin typeface="Poppins"/>
              <a:ea typeface="Poppins"/>
              <a:cs typeface="Poppins"/>
              <a:sym typeface="Poppins"/>
            </a:endParaRPr>
          </a:p>
        </p:txBody>
      </p:sp>
      <p:sp>
        <p:nvSpPr>
          <p:cNvPr id="695" name="Google Shape;695;p71"/>
          <p:cNvSpPr txBox="1"/>
          <p:nvPr/>
        </p:nvSpPr>
        <p:spPr>
          <a:xfrm>
            <a:off x="0" y="9153650"/>
            <a:ext cx="18288000" cy="630900"/>
          </a:xfrm>
          <a:prstGeom prst="rect">
            <a:avLst/>
          </a:prstGeom>
          <a:solidFill>
            <a:srgbClr val="F8EA46"/>
          </a:solid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lang="es-419" sz="1700">
                <a:latin typeface="Poppins"/>
                <a:ea typeface="Poppins"/>
                <a:cs typeface="Poppins"/>
                <a:sym typeface="Poppins"/>
              </a:rPr>
              <a:t>Corremos nuestra </a:t>
            </a:r>
            <a:r>
              <a:rPr b="1" lang="es-419" sz="1700">
                <a:latin typeface="Poppins"/>
                <a:ea typeface="Poppins"/>
                <a:cs typeface="Poppins"/>
                <a:sym typeface="Poppins"/>
              </a:rPr>
              <a:t>encuesta de clima </a:t>
            </a:r>
            <a:r>
              <a:rPr lang="es-419" sz="1700">
                <a:latin typeface="Poppins"/>
                <a:ea typeface="Poppins"/>
                <a:cs typeface="Poppins"/>
                <a:sym typeface="Poppins"/>
              </a:rPr>
              <a:t>(más conocida como “La peakon”) tres veces al año* para poder </a:t>
            </a:r>
            <a:r>
              <a:rPr b="1" lang="es-419" sz="1700">
                <a:latin typeface="Poppins"/>
                <a:ea typeface="Poppins"/>
                <a:cs typeface="Poppins"/>
                <a:sym typeface="Poppins"/>
              </a:rPr>
              <a:t>gestionar efectivamente cada paso de este camino</a:t>
            </a:r>
            <a:r>
              <a:rPr lang="es-419" sz="1700">
                <a:latin typeface="Poppins"/>
                <a:ea typeface="Poppins"/>
                <a:cs typeface="Poppins"/>
                <a:sym typeface="Poppins"/>
              </a:rPr>
              <a:t> 💪</a:t>
            </a:r>
            <a:endParaRPr sz="1700">
              <a:latin typeface="Poppins"/>
              <a:ea typeface="Poppins"/>
              <a:cs typeface="Poppins"/>
              <a:sym typeface="Poppins"/>
            </a:endParaRPr>
          </a:p>
        </p:txBody>
      </p:sp>
      <p:pic>
        <p:nvPicPr>
          <p:cNvPr id="696" name="Google Shape;696;p71"/>
          <p:cNvPicPr preferRelativeResize="0"/>
          <p:nvPr/>
        </p:nvPicPr>
        <p:blipFill>
          <a:blip r:embed="rId12">
            <a:alphaModFix/>
          </a:blip>
          <a:stretch>
            <a:fillRect/>
          </a:stretch>
        </p:blipFill>
        <p:spPr>
          <a:xfrm>
            <a:off x="5159213" y="1869972"/>
            <a:ext cx="682165" cy="682200"/>
          </a:xfrm>
          <a:prstGeom prst="rect">
            <a:avLst/>
          </a:prstGeom>
          <a:noFill/>
          <a:ln>
            <a:noFill/>
          </a:ln>
        </p:spPr>
      </p:pic>
      <p:sp>
        <p:nvSpPr>
          <p:cNvPr id="697" name="Google Shape;697;p71"/>
          <p:cNvSpPr/>
          <p:nvPr/>
        </p:nvSpPr>
        <p:spPr>
          <a:xfrm>
            <a:off x="82225" y="1880400"/>
            <a:ext cx="4953951" cy="1054100"/>
          </a:xfrm>
          <a:custGeom>
            <a:rect b="b" l="l" r="r" t="t"/>
            <a:pathLst>
              <a:path extrusionOk="0" h="42164" w="190445">
                <a:moveTo>
                  <a:pt x="0" y="24052"/>
                </a:moveTo>
                <a:cubicBezTo>
                  <a:pt x="8388" y="20105"/>
                  <a:pt x="29110" y="-2590"/>
                  <a:pt x="50325" y="370"/>
                </a:cubicBezTo>
                <a:cubicBezTo>
                  <a:pt x="71541" y="3330"/>
                  <a:pt x="107393" y="39018"/>
                  <a:pt x="127293" y="41814"/>
                </a:cubicBezTo>
                <a:cubicBezTo>
                  <a:pt x="147193" y="44610"/>
                  <a:pt x="159198" y="21257"/>
                  <a:pt x="169723" y="17145"/>
                </a:cubicBezTo>
                <a:cubicBezTo>
                  <a:pt x="180248" y="13034"/>
                  <a:pt x="186991" y="17145"/>
                  <a:pt x="190445" y="17145"/>
                </a:cubicBezTo>
              </a:path>
            </a:pathLst>
          </a:custGeom>
          <a:noFill/>
          <a:ln cap="flat" cmpd="sng" w="9525">
            <a:solidFill>
              <a:schemeClr val="dk2"/>
            </a:solidFill>
            <a:prstDash val="dash"/>
            <a:round/>
            <a:headEnd len="med" w="med" type="none"/>
            <a:tailEnd len="med" w="med" type="none"/>
          </a:ln>
        </p:spPr>
      </p:sp>
      <p:sp>
        <p:nvSpPr>
          <p:cNvPr id="698" name="Google Shape;698;p71"/>
          <p:cNvSpPr/>
          <p:nvPr/>
        </p:nvSpPr>
        <p:spPr>
          <a:xfrm>
            <a:off x="9900900" y="6283875"/>
            <a:ext cx="3606489" cy="1819592"/>
          </a:xfrm>
          <a:custGeom>
            <a:rect b="b" l="l" r="r" t="t"/>
            <a:pathLst>
              <a:path extrusionOk="0" h="111290" w="139516">
                <a:moveTo>
                  <a:pt x="53660" y="0"/>
                </a:moveTo>
                <a:cubicBezTo>
                  <a:pt x="44760" y="10645"/>
                  <a:pt x="-1832" y="45372"/>
                  <a:pt x="262" y="63869"/>
                </a:cubicBezTo>
                <a:cubicBezTo>
                  <a:pt x="2356" y="82367"/>
                  <a:pt x="48426" y="113428"/>
                  <a:pt x="66225" y="110985"/>
                </a:cubicBezTo>
                <a:cubicBezTo>
                  <a:pt x="84025" y="108542"/>
                  <a:pt x="94844" y="58633"/>
                  <a:pt x="107059" y="49210"/>
                </a:cubicBezTo>
                <a:cubicBezTo>
                  <a:pt x="119274" y="39787"/>
                  <a:pt x="134107" y="53573"/>
                  <a:pt x="139516" y="54445"/>
                </a:cubicBezTo>
              </a:path>
            </a:pathLst>
          </a:custGeom>
          <a:noFill/>
          <a:ln cap="flat" cmpd="sng" w="9525">
            <a:solidFill>
              <a:schemeClr val="dk2"/>
            </a:solidFill>
            <a:prstDash val="dash"/>
            <a:round/>
            <a:headEnd len="med" w="med" type="none"/>
            <a:tailEnd len="med" w="med" type="stealth"/>
          </a:ln>
        </p:spPr>
      </p:sp>
      <p:sp>
        <p:nvSpPr>
          <p:cNvPr id="699" name="Google Shape;699;p71"/>
          <p:cNvSpPr txBox="1"/>
          <p:nvPr/>
        </p:nvSpPr>
        <p:spPr>
          <a:xfrm>
            <a:off x="13541500" y="6997600"/>
            <a:ext cx="42666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500">
                <a:solidFill>
                  <a:schemeClr val="dk1"/>
                </a:solidFill>
                <a:latin typeface="Poppins"/>
                <a:ea typeface="Poppins"/>
                <a:cs typeface="Poppins"/>
                <a:sym typeface="Poppins"/>
              </a:rPr>
              <a:t>Psst! Con este punto del Journey se vincula nuestro </a:t>
            </a:r>
            <a:r>
              <a:rPr b="1" lang="es-419" sz="1500">
                <a:solidFill>
                  <a:schemeClr val="dk1"/>
                </a:solidFill>
                <a:latin typeface="Poppins"/>
                <a:ea typeface="Poppins"/>
                <a:cs typeface="Poppins"/>
                <a:sym typeface="Poppins"/>
              </a:rPr>
              <a:t>Development Cycle</a:t>
            </a:r>
            <a:r>
              <a:rPr lang="es-419" sz="1500">
                <a:solidFill>
                  <a:schemeClr val="dk1"/>
                </a:solidFill>
                <a:latin typeface="Poppins"/>
                <a:ea typeface="Poppins"/>
                <a:cs typeface="Poppins"/>
                <a:sym typeface="Poppins"/>
              </a:rPr>
              <a:t>. </a:t>
            </a:r>
            <a:endParaRPr sz="1500">
              <a:solidFill>
                <a:schemeClr val="dk1"/>
              </a:solidFill>
              <a:latin typeface="Poppins"/>
              <a:ea typeface="Poppins"/>
              <a:cs typeface="Poppins"/>
              <a:sym typeface="Poppins"/>
            </a:endParaRPr>
          </a:p>
          <a:p>
            <a:pPr indent="0" lvl="0" marL="0" marR="0" rtl="0" algn="l">
              <a:lnSpc>
                <a:spcPct val="100000"/>
              </a:lnSpc>
              <a:spcBef>
                <a:spcPts val="0"/>
              </a:spcBef>
              <a:spcAft>
                <a:spcPts val="0"/>
              </a:spcAft>
              <a:buNone/>
            </a:pPr>
            <a:r>
              <a:rPr lang="es-419" sz="1500" u="sng">
                <a:solidFill>
                  <a:schemeClr val="hlink"/>
                </a:solidFill>
                <a:latin typeface="Poppins"/>
                <a:ea typeface="Poppins"/>
                <a:cs typeface="Poppins"/>
                <a:sym typeface="Poppins"/>
                <a:hlinkClick r:id="rId13"/>
              </a:rPr>
              <a:t>Más info </a:t>
            </a:r>
            <a:r>
              <a:rPr lang="es-419" sz="1500" u="sng">
                <a:solidFill>
                  <a:schemeClr val="hlink"/>
                </a:solidFill>
                <a:latin typeface="Poppins"/>
                <a:ea typeface="Poppins"/>
                <a:cs typeface="Poppins"/>
                <a:sym typeface="Poppins"/>
                <a:hlinkClick r:id="rId14"/>
              </a:rPr>
              <a:t>aquí</a:t>
            </a:r>
            <a:endParaRPr sz="1500">
              <a:solidFill>
                <a:schemeClr val="dk1"/>
              </a:solidFill>
              <a:latin typeface="Poppins"/>
              <a:ea typeface="Poppins"/>
              <a:cs typeface="Poppins"/>
              <a:sym typeface="Poppins"/>
            </a:endParaRPr>
          </a:p>
        </p:txBody>
      </p:sp>
      <p:sp>
        <p:nvSpPr>
          <p:cNvPr id="700" name="Google Shape;700;p71"/>
          <p:cNvSpPr txBox="1"/>
          <p:nvPr/>
        </p:nvSpPr>
        <p:spPr>
          <a:xfrm>
            <a:off x="13145150" y="9824575"/>
            <a:ext cx="48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Poppins"/>
                <a:ea typeface="Poppins"/>
                <a:cs typeface="Poppins"/>
                <a:sym typeface="Poppins"/>
              </a:rPr>
              <a:t>* Dos pulsos y una encuesta larga. </a:t>
            </a:r>
            <a:r>
              <a:rPr lang="es-419" u="sng">
                <a:solidFill>
                  <a:schemeClr val="hlink"/>
                </a:solidFill>
                <a:latin typeface="Poppins"/>
                <a:ea typeface="Poppins"/>
                <a:cs typeface="Poppins"/>
                <a:sym typeface="Poppins"/>
                <a:hlinkClick r:id="rId15"/>
              </a:rPr>
              <a:t>Más info </a:t>
            </a:r>
            <a:r>
              <a:rPr lang="es-419" u="sng">
                <a:solidFill>
                  <a:schemeClr val="hlink"/>
                </a:solidFill>
                <a:latin typeface="Poppins"/>
                <a:ea typeface="Poppins"/>
                <a:cs typeface="Poppins"/>
                <a:sym typeface="Poppins"/>
                <a:hlinkClick r:id="rId16"/>
              </a:rPr>
              <a:t>aquí</a:t>
            </a:r>
            <a:r>
              <a:rPr lang="es-419" u="sng">
                <a:solidFill>
                  <a:schemeClr val="hlink"/>
                </a:solidFill>
                <a:latin typeface="Poppins"/>
                <a:ea typeface="Poppins"/>
                <a:cs typeface="Poppins"/>
                <a:sym typeface="Poppins"/>
                <a:hlinkClick r:id="rId17"/>
              </a:rPr>
              <a:t> </a:t>
            </a:r>
            <a:endParaRPr>
              <a:latin typeface="Poppins"/>
              <a:ea typeface="Poppins"/>
              <a:cs typeface="Poppins"/>
              <a:sym typeface="Poppins"/>
            </a:endParaRPr>
          </a:p>
        </p:txBody>
      </p:sp>
      <p:sp>
        <p:nvSpPr>
          <p:cNvPr id="701" name="Google Shape;701;p71"/>
          <p:cNvSpPr txBox="1"/>
          <p:nvPr/>
        </p:nvSpPr>
        <p:spPr>
          <a:xfrm>
            <a:off x="6268575" y="1947200"/>
            <a:ext cx="11853600" cy="446400"/>
          </a:xfrm>
          <a:prstGeom prst="rect">
            <a:avLst/>
          </a:prstGeom>
          <a:solidFill>
            <a:srgbClr val="FF99BE"/>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700">
                <a:latin typeface="Poppins"/>
                <a:ea typeface="Poppins"/>
                <a:cs typeface="Poppins"/>
                <a:sym typeface="Poppins"/>
              </a:rPr>
              <a:t>A lo largo de todo este camino contarás con el apoyo y acompañamiento de tu </a:t>
            </a:r>
            <a:r>
              <a:rPr b="1" lang="es-419" sz="1700">
                <a:latin typeface="Poppins"/>
                <a:ea typeface="Poppins"/>
                <a:cs typeface="Poppins"/>
                <a:sym typeface="Poppins"/>
              </a:rPr>
              <a:t>líder </a:t>
            </a:r>
            <a:r>
              <a:rPr lang="es-419" sz="1700">
                <a:latin typeface="Poppins"/>
                <a:ea typeface="Poppins"/>
                <a:cs typeface="Poppins"/>
                <a:sym typeface="Poppins"/>
              </a:rPr>
              <a:t>y de tu </a:t>
            </a:r>
            <a:r>
              <a:rPr b="1" lang="es-419" sz="1700">
                <a:latin typeface="Poppins"/>
                <a:ea typeface="Poppins"/>
                <a:cs typeface="Poppins"/>
                <a:sym typeface="Poppins"/>
              </a:rPr>
              <a:t>People Partner</a:t>
            </a:r>
            <a:endParaRPr b="1" sz="1700">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72"/>
          <p:cNvSpPr/>
          <p:nvPr/>
        </p:nvSpPr>
        <p:spPr>
          <a:xfrm>
            <a:off x="-100" y="0"/>
            <a:ext cx="18288000" cy="10287000"/>
          </a:xfrm>
          <a:prstGeom prst="rect">
            <a:avLst/>
          </a:prstGeom>
          <a:solidFill>
            <a:srgbClr val="24A0F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07" name="Google Shape;707;p72"/>
          <p:cNvSpPr txBox="1"/>
          <p:nvPr>
            <p:ph idx="4294967295" type="ctrTitle"/>
          </p:nvPr>
        </p:nvSpPr>
        <p:spPr>
          <a:xfrm>
            <a:off x="767600" y="4149500"/>
            <a:ext cx="5335200" cy="2641200"/>
          </a:xfrm>
          <a:prstGeom prst="rect">
            <a:avLst/>
          </a:prstGeom>
        </p:spPr>
        <p:txBody>
          <a:bodyPr anchorCtr="0" anchor="ctr" bIns="182850" lIns="182850" spcFirstLastPara="1" rIns="182850" wrap="square" tIns="182850">
            <a:noAutofit/>
          </a:bodyPr>
          <a:lstStyle/>
          <a:p>
            <a:pPr indent="0" lvl="0" marL="0" rtl="0" algn="l">
              <a:lnSpc>
                <a:spcPct val="75000"/>
              </a:lnSpc>
              <a:spcBef>
                <a:spcPts val="0"/>
              </a:spcBef>
              <a:spcAft>
                <a:spcPts val="0"/>
              </a:spcAft>
              <a:buNone/>
            </a:pPr>
            <a:r>
              <a:rPr b="1" lang="es-419" sz="5200">
                <a:solidFill>
                  <a:schemeClr val="lt1"/>
                </a:solidFill>
                <a:latin typeface="Poppins"/>
                <a:ea typeface="Poppins"/>
                <a:cs typeface="Poppins"/>
                <a:sym typeface="Poppins"/>
              </a:rPr>
              <a:t>Nuestras</a:t>
            </a:r>
            <a:endParaRPr b="1" sz="5200">
              <a:solidFill>
                <a:schemeClr val="lt1"/>
              </a:solidFill>
              <a:latin typeface="Poppins"/>
              <a:ea typeface="Poppins"/>
              <a:cs typeface="Poppins"/>
              <a:sym typeface="Poppins"/>
            </a:endParaRPr>
          </a:p>
          <a:p>
            <a:pPr indent="0" lvl="0" marL="0" rtl="0" algn="l">
              <a:lnSpc>
                <a:spcPct val="75000"/>
              </a:lnSpc>
              <a:spcBef>
                <a:spcPts val="0"/>
              </a:spcBef>
              <a:spcAft>
                <a:spcPts val="0"/>
              </a:spcAft>
              <a:buNone/>
            </a:pPr>
            <a:r>
              <a:rPr b="1" lang="es-419" sz="5200">
                <a:solidFill>
                  <a:schemeClr val="lt1"/>
                </a:solidFill>
                <a:latin typeface="Poppins"/>
                <a:ea typeface="Poppins"/>
                <a:cs typeface="Poppins"/>
                <a:sym typeface="Poppins"/>
              </a:rPr>
              <a:t>herramientas</a:t>
            </a:r>
            <a:endParaRPr b="1" sz="5200">
              <a:solidFill>
                <a:schemeClr val="lt1"/>
              </a:solidFill>
              <a:latin typeface="Poppins"/>
              <a:ea typeface="Poppins"/>
              <a:cs typeface="Poppins"/>
              <a:sym typeface="Poppins"/>
            </a:endParaRPr>
          </a:p>
        </p:txBody>
      </p:sp>
      <p:sp>
        <p:nvSpPr>
          <p:cNvPr id="708" name="Google Shape;708;p72"/>
          <p:cNvSpPr/>
          <p:nvPr/>
        </p:nvSpPr>
        <p:spPr>
          <a:xfrm>
            <a:off x="15293452" y="8814614"/>
            <a:ext cx="342600" cy="1472400"/>
          </a:xfrm>
          <a:prstGeom prst="rect">
            <a:avLst/>
          </a:prstGeom>
          <a:solidFill>
            <a:srgbClr val="F5F04F"/>
          </a:solidFill>
          <a:ln>
            <a:noFill/>
          </a:ln>
          <a:effectLst>
            <a:outerShdw blurRad="485775" rotWithShape="0" algn="bl" dir="5400000" dist="1905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9" name="Google Shape;709;p72"/>
          <p:cNvSpPr/>
          <p:nvPr/>
        </p:nvSpPr>
        <p:spPr>
          <a:xfrm>
            <a:off x="15293452" y="-14"/>
            <a:ext cx="342600" cy="8829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2"/>
          <p:cNvSpPr/>
          <p:nvPr/>
        </p:nvSpPr>
        <p:spPr>
          <a:xfrm rot="10800000">
            <a:off x="15635994" y="89"/>
            <a:ext cx="2652000" cy="10286700"/>
          </a:xfrm>
          <a:prstGeom prst="rect">
            <a:avLst/>
          </a:prstGeom>
          <a:solidFill>
            <a:srgbClr val="FA0050"/>
          </a:solidFill>
          <a:ln>
            <a:noFill/>
          </a:ln>
          <a:effectLst>
            <a:outerShdw blurRad="485775" rotWithShape="0" algn="bl" dir="5400000" dist="1905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73"/>
          <p:cNvSpPr/>
          <p:nvPr/>
        </p:nvSpPr>
        <p:spPr>
          <a:xfrm>
            <a:off x="-11700" y="-21000"/>
            <a:ext cx="9689400" cy="944400"/>
          </a:xfrm>
          <a:prstGeom prst="rect">
            <a:avLst/>
          </a:prstGeom>
          <a:solidFill>
            <a:srgbClr val="F8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b="1" lang="es-419" sz="3000">
                <a:solidFill>
                  <a:srgbClr val="FFFFFF"/>
                </a:solidFill>
                <a:latin typeface="Poppins"/>
                <a:ea typeface="Poppins"/>
                <a:cs typeface="Poppins"/>
                <a:sym typeface="Poppins"/>
              </a:rPr>
              <a:t>Herramientas</a:t>
            </a:r>
            <a:endParaRPr b="1" sz="3000">
              <a:solidFill>
                <a:srgbClr val="FFFFFF"/>
              </a:solidFill>
              <a:latin typeface="Poppins"/>
              <a:ea typeface="Poppins"/>
              <a:cs typeface="Poppins"/>
              <a:sym typeface="Poppins"/>
            </a:endParaRPr>
          </a:p>
        </p:txBody>
      </p:sp>
      <p:sp>
        <p:nvSpPr>
          <p:cNvPr id="716" name="Google Shape;716;p73"/>
          <p:cNvSpPr/>
          <p:nvPr/>
        </p:nvSpPr>
        <p:spPr>
          <a:xfrm rot="5400000">
            <a:off x="14873200" y="-1373700"/>
            <a:ext cx="939600" cy="36708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17" name="Google Shape;717;p73"/>
          <p:cNvSpPr/>
          <p:nvPr/>
        </p:nvSpPr>
        <p:spPr>
          <a:xfrm rot="5400000">
            <a:off x="17163550" y="-233700"/>
            <a:ext cx="944400" cy="1390800"/>
          </a:xfrm>
          <a:prstGeom prst="rect">
            <a:avLst/>
          </a:prstGeom>
          <a:solidFill>
            <a:srgbClr val="FE006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718" name="Google Shape;718;p73"/>
          <p:cNvPicPr preferRelativeResize="0"/>
          <p:nvPr/>
        </p:nvPicPr>
        <p:blipFill>
          <a:blip r:embed="rId3">
            <a:alphaModFix/>
          </a:blip>
          <a:stretch>
            <a:fillRect/>
          </a:stretch>
        </p:blipFill>
        <p:spPr>
          <a:xfrm>
            <a:off x="17261215" y="-16932"/>
            <a:ext cx="929400" cy="929400"/>
          </a:xfrm>
          <a:prstGeom prst="rect">
            <a:avLst/>
          </a:prstGeom>
          <a:noFill/>
          <a:ln>
            <a:noFill/>
          </a:ln>
        </p:spPr>
      </p:pic>
      <p:sp>
        <p:nvSpPr>
          <p:cNvPr id="719" name="Google Shape;719;p73"/>
          <p:cNvSpPr/>
          <p:nvPr/>
        </p:nvSpPr>
        <p:spPr>
          <a:xfrm rot="5400000">
            <a:off x="11253300" y="-1651350"/>
            <a:ext cx="982800" cy="41826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20" name="Google Shape;720;p73"/>
          <p:cNvSpPr txBox="1"/>
          <p:nvPr/>
        </p:nvSpPr>
        <p:spPr>
          <a:xfrm>
            <a:off x="3863625" y="2283950"/>
            <a:ext cx="3569400" cy="1954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Font typeface="Poppins"/>
              <a:buChar char="●"/>
            </a:pPr>
            <a:r>
              <a:rPr lang="es-419" sz="2300">
                <a:latin typeface="Poppins"/>
                <a:ea typeface="Poppins"/>
                <a:cs typeface="Poppins"/>
                <a:sym typeface="Poppins"/>
              </a:rPr>
              <a:t>G-Suite</a:t>
            </a:r>
            <a:endParaRPr sz="2300">
              <a:latin typeface="Poppins"/>
              <a:ea typeface="Poppins"/>
              <a:cs typeface="Poppins"/>
              <a:sym typeface="Poppins"/>
            </a:endParaRPr>
          </a:p>
          <a:p>
            <a:pPr indent="-374650" lvl="0" marL="457200" rtl="0" algn="l">
              <a:spcBef>
                <a:spcPts val="0"/>
              </a:spcBef>
              <a:spcAft>
                <a:spcPts val="0"/>
              </a:spcAft>
              <a:buSzPts val="2300"/>
              <a:buFont typeface="Poppins"/>
              <a:buChar char="●"/>
            </a:pPr>
            <a:r>
              <a:rPr lang="es-419" sz="2300">
                <a:latin typeface="Poppins"/>
                <a:ea typeface="Poppins"/>
                <a:cs typeface="Poppins"/>
                <a:sym typeface="Poppins"/>
              </a:rPr>
              <a:t>Slack</a:t>
            </a:r>
            <a:endParaRPr sz="2300">
              <a:latin typeface="Poppins"/>
              <a:ea typeface="Poppins"/>
              <a:cs typeface="Poppins"/>
              <a:sym typeface="Poppins"/>
            </a:endParaRPr>
          </a:p>
          <a:p>
            <a:pPr indent="-374650" lvl="0" marL="457200" rtl="0" algn="l">
              <a:spcBef>
                <a:spcPts val="0"/>
              </a:spcBef>
              <a:spcAft>
                <a:spcPts val="0"/>
              </a:spcAft>
              <a:buSzPts val="2300"/>
              <a:buFont typeface="Poppins"/>
              <a:buChar char="●"/>
            </a:pPr>
            <a:r>
              <a:rPr lang="es-419" sz="2300">
                <a:latin typeface="Poppins"/>
                <a:ea typeface="Poppins"/>
                <a:cs typeface="Poppins"/>
                <a:sym typeface="Poppins"/>
              </a:rPr>
              <a:t>Workplace</a:t>
            </a:r>
            <a:endParaRPr sz="2300">
              <a:latin typeface="Poppins"/>
              <a:ea typeface="Poppins"/>
              <a:cs typeface="Poppins"/>
              <a:sym typeface="Poppins"/>
            </a:endParaRPr>
          </a:p>
          <a:p>
            <a:pPr indent="-374650" lvl="0" marL="457200" rtl="0" algn="l">
              <a:spcBef>
                <a:spcPts val="0"/>
              </a:spcBef>
              <a:spcAft>
                <a:spcPts val="0"/>
              </a:spcAft>
              <a:buSzPts val="2300"/>
              <a:buFont typeface="Poppins"/>
              <a:buChar char="●"/>
            </a:pPr>
            <a:r>
              <a:rPr lang="es-419" sz="2300">
                <a:latin typeface="Poppins"/>
                <a:ea typeface="Poppins"/>
                <a:cs typeface="Poppins"/>
                <a:sym typeface="Poppins"/>
              </a:rPr>
              <a:t>Sitio Comms</a:t>
            </a:r>
            <a:endParaRPr sz="2300">
              <a:latin typeface="Poppins"/>
              <a:ea typeface="Poppins"/>
              <a:cs typeface="Poppins"/>
              <a:sym typeface="Poppins"/>
            </a:endParaRPr>
          </a:p>
          <a:p>
            <a:pPr indent="-374650" lvl="0" marL="457200" rtl="0" algn="l">
              <a:spcBef>
                <a:spcPts val="0"/>
              </a:spcBef>
              <a:spcAft>
                <a:spcPts val="0"/>
              </a:spcAft>
              <a:buSzPts val="2300"/>
              <a:buFont typeface="Poppins"/>
              <a:buChar char="●"/>
            </a:pPr>
            <a:r>
              <a:rPr lang="es-419" sz="2300">
                <a:latin typeface="Poppins"/>
                <a:ea typeface="Poppins"/>
                <a:cs typeface="Poppins"/>
                <a:sym typeface="Poppins"/>
              </a:rPr>
              <a:t>Glosario PeYa</a:t>
            </a:r>
            <a:endParaRPr sz="2300">
              <a:latin typeface="Poppins"/>
              <a:ea typeface="Poppins"/>
              <a:cs typeface="Poppins"/>
              <a:sym typeface="Poppins"/>
            </a:endParaRPr>
          </a:p>
        </p:txBody>
      </p:sp>
      <p:sp>
        <p:nvSpPr>
          <p:cNvPr id="721" name="Google Shape;721;p73"/>
          <p:cNvSpPr txBox="1"/>
          <p:nvPr/>
        </p:nvSpPr>
        <p:spPr>
          <a:xfrm>
            <a:off x="401575" y="2953550"/>
            <a:ext cx="322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800">
                <a:solidFill>
                  <a:srgbClr val="FA0050"/>
                </a:solidFill>
                <a:latin typeface="Poppins"/>
                <a:ea typeface="Poppins"/>
                <a:cs typeface="Poppins"/>
                <a:sym typeface="Poppins"/>
              </a:rPr>
              <a:t>COMUNICACIÓN</a:t>
            </a:r>
            <a:endParaRPr b="1" sz="2800">
              <a:solidFill>
                <a:srgbClr val="FA0050"/>
              </a:solidFill>
              <a:latin typeface="Poppins"/>
              <a:ea typeface="Poppins"/>
              <a:cs typeface="Poppins"/>
              <a:sym typeface="Poppins"/>
            </a:endParaRPr>
          </a:p>
        </p:txBody>
      </p:sp>
      <p:sp>
        <p:nvSpPr>
          <p:cNvPr id="722" name="Google Shape;722;p73"/>
          <p:cNvSpPr txBox="1"/>
          <p:nvPr/>
        </p:nvSpPr>
        <p:spPr>
          <a:xfrm>
            <a:off x="3863625" y="5115700"/>
            <a:ext cx="3420600" cy="1954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Font typeface="Poppins"/>
              <a:buChar char="●"/>
            </a:pPr>
            <a:r>
              <a:rPr lang="es-419" sz="2300">
                <a:latin typeface="Poppins"/>
                <a:ea typeface="Poppins"/>
                <a:cs typeface="Poppins"/>
                <a:sym typeface="Poppins"/>
              </a:rPr>
              <a:t>Workday</a:t>
            </a:r>
            <a:endParaRPr sz="2300">
              <a:latin typeface="Poppins"/>
              <a:ea typeface="Poppins"/>
              <a:cs typeface="Poppins"/>
              <a:sym typeface="Poppins"/>
            </a:endParaRPr>
          </a:p>
          <a:p>
            <a:pPr indent="-374650" lvl="0" marL="457200" rtl="0" algn="l">
              <a:spcBef>
                <a:spcPts val="0"/>
              </a:spcBef>
              <a:spcAft>
                <a:spcPts val="0"/>
              </a:spcAft>
              <a:buSzPts val="2300"/>
              <a:buFont typeface="Poppins"/>
              <a:buChar char="●"/>
            </a:pPr>
            <a:r>
              <a:rPr lang="es-419" sz="2300">
                <a:latin typeface="Poppins"/>
                <a:ea typeface="Poppins"/>
                <a:cs typeface="Poppins"/>
                <a:sym typeface="Poppins"/>
              </a:rPr>
              <a:t>Skedway (Reserva espacios)</a:t>
            </a:r>
            <a:endParaRPr sz="2300">
              <a:latin typeface="Poppins"/>
              <a:ea typeface="Poppins"/>
              <a:cs typeface="Poppins"/>
              <a:sym typeface="Poppins"/>
            </a:endParaRPr>
          </a:p>
          <a:p>
            <a:pPr indent="-374650" lvl="0" marL="457200" rtl="0" algn="l">
              <a:spcBef>
                <a:spcPts val="0"/>
              </a:spcBef>
              <a:spcAft>
                <a:spcPts val="0"/>
              </a:spcAft>
              <a:buSzPts val="2300"/>
              <a:buFont typeface="Poppins"/>
              <a:buChar char="●"/>
            </a:pPr>
            <a:r>
              <a:rPr lang="es-419" sz="2300">
                <a:latin typeface="Poppins"/>
                <a:ea typeface="Poppins"/>
                <a:cs typeface="Poppins"/>
                <a:sym typeface="Poppins"/>
              </a:rPr>
              <a:t>Jira (portal de IT)</a:t>
            </a:r>
            <a:endParaRPr sz="2300">
              <a:latin typeface="Poppins"/>
              <a:ea typeface="Poppins"/>
              <a:cs typeface="Poppins"/>
              <a:sym typeface="Poppins"/>
            </a:endParaRPr>
          </a:p>
          <a:p>
            <a:pPr indent="-374650" lvl="0" marL="457200" rtl="0" algn="l">
              <a:spcBef>
                <a:spcPts val="0"/>
              </a:spcBef>
              <a:spcAft>
                <a:spcPts val="0"/>
              </a:spcAft>
              <a:buSzPts val="2300"/>
              <a:buFont typeface="Poppins"/>
              <a:buChar char="●"/>
            </a:pPr>
            <a:r>
              <a:rPr lang="es-419" sz="2300">
                <a:latin typeface="Poppins"/>
                <a:ea typeface="Poppins"/>
                <a:cs typeface="Poppins"/>
                <a:sym typeface="Poppins"/>
              </a:rPr>
              <a:t>Ariba </a:t>
            </a:r>
            <a:endParaRPr sz="2300">
              <a:latin typeface="Poppins"/>
              <a:ea typeface="Poppins"/>
              <a:cs typeface="Poppins"/>
              <a:sym typeface="Poppins"/>
            </a:endParaRPr>
          </a:p>
        </p:txBody>
      </p:sp>
      <p:sp>
        <p:nvSpPr>
          <p:cNvPr id="723" name="Google Shape;723;p73"/>
          <p:cNvSpPr txBox="1"/>
          <p:nvPr/>
        </p:nvSpPr>
        <p:spPr>
          <a:xfrm>
            <a:off x="401575" y="5608300"/>
            <a:ext cx="322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800">
                <a:solidFill>
                  <a:srgbClr val="FA0050"/>
                </a:solidFill>
                <a:latin typeface="Poppins"/>
                <a:ea typeface="Poppins"/>
                <a:cs typeface="Poppins"/>
                <a:sym typeface="Poppins"/>
              </a:rPr>
              <a:t>GESTIÓN</a:t>
            </a:r>
            <a:endParaRPr b="1" sz="2800">
              <a:solidFill>
                <a:srgbClr val="FA0050"/>
              </a:solidFill>
              <a:latin typeface="Poppins"/>
              <a:ea typeface="Poppins"/>
              <a:cs typeface="Poppins"/>
              <a:sym typeface="Poppins"/>
            </a:endParaRPr>
          </a:p>
        </p:txBody>
      </p:sp>
      <p:sp>
        <p:nvSpPr>
          <p:cNvPr id="724" name="Google Shape;724;p73"/>
          <p:cNvSpPr txBox="1"/>
          <p:nvPr/>
        </p:nvSpPr>
        <p:spPr>
          <a:xfrm>
            <a:off x="3863625" y="8114650"/>
            <a:ext cx="5827800" cy="892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Font typeface="Poppins"/>
              <a:buChar char="●"/>
            </a:pPr>
            <a:r>
              <a:rPr lang="es-419" sz="2300">
                <a:latin typeface="Poppins"/>
                <a:ea typeface="Poppins"/>
                <a:cs typeface="Poppins"/>
                <a:sym typeface="Poppins"/>
              </a:rPr>
              <a:t>LinkedIn Learning</a:t>
            </a:r>
            <a:endParaRPr sz="2300">
              <a:latin typeface="Poppins"/>
              <a:ea typeface="Poppins"/>
              <a:cs typeface="Poppins"/>
              <a:sym typeface="Poppins"/>
            </a:endParaRPr>
          </a:p>
          <a:p>
            <a:pPr indent="-374650" lvl="0" marL="457200" rtl="0" algn="l">
              <a:spcBef>
                <a:spcPts val="0"/>
              </a:spcBef>
              <a:spcAft>
                <a:spcPts val="0"/>
              </a:spcAft>
              <a:buSzPts val="2300"/>
              <a:buFont typeface="Poppins"/>
              <a:buChar char="●"/>
            </a:pPr>
            <a:r>
              <a:rPr lang="es-419" sz="2300">
                <a:latin typeface="Poppins"/>
                <a:ea typeface="Poppins"/>
                <a:cs typeface="Poppins"/>
                <a:sym typeface="Poppins"/>
              </a:rPr>
              <a:t>Busuu</a:t>
            </a:r>
            <a:endParaRPr sz="2300">
              <a:latin typeface="Poppins"/>
              <a:ea typeface="Poppins"/>
              <a:cs typeface="Poppins"/>
              <a:sym typeface="Poppins"/>
            </a:endParaRPr>
          </a:p>
        </p:txBody>
      </p:sp>
      <p:sp>
        <p:nvSpPr>
          <p:cNvPr id="725" name="Google Shape;725;p73"/>
          <p:cNvSpPr txBox="1"/>
          <p:nvPr/>
        </p:nvSpPr>
        <p:spPr>
          <a:xfrm>
            <a:off x="401575" y="8253250"/>
            <a:ext cx="322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800">
                <a:solidFill>
                  <a:srgbClr val="FA0050"/>
                </a:solidFill>
                <a:latin typeface="Poppins"/>
                <a:ea typeface="Poppins"/>
                <a:cs typeface="Poppins"/>
                <a:sym typeface="Poppins"/>
              </a:rPr>
              <a:t>APRENDIZAJE</a:t>
            </a:r>
            <a:endParaRPr b="1" sz="2800">
              <a:solidFill>
                <a:srgbClr val="FA0050"/>
              </a:solidFill>
              <a:latin typeface="Poppins"/>
              <a:ea typeface="Poppins"/>
              <a:cs typeface="Poppins"/>
              <a:sym typeface="Poppins"/>
            </a:endParaRPr>
          </a:p>
        </p:txBody>
      </p:sp>
      <p:cxnSp>
        <p:nvCxnSpPr>
          <p:cNvPr id="726" name="Google Shape;726;p73"/>
          <p:cNvCxnSpPr/>
          <p:nvPr/>
        </p:nvCxnSpPr>
        <p:spPr>
          <a:xfrm>
            <a:off x="7442250" y="2091375"/>
            <a:ext cx="0" cy="2330100"/>
          </a:xfrm>
          <a:prstGeom prst="straightConnector1">
            <a:avLst/>
          </a:prstGeom>
          <a:noFill/>
          <a:ln cap="flat" cmpd="sng" w="19050">
            <a:solidFill>
              <a:srgbClr val="100423"/>
            </a:solidFill>
            <a:prstDash val="solid"/>
            <a:round/>
            <a:headEnd len="med" w="med" type="none"/>
            <a:tailEnd len="med" w="med" type="none"/>
          </a:ln>
        </p:spPr>
      </p:cxnSp>
      <p:cxnSp>
        <p:nvCxnSpPr>
          <p:cNvPr id="727" name="Google Shape;727;p73"/>
          <p:cNvCxnSpPr/>
          <p:nvPr/>
        </p:nvCxnSpPr>
        <p:spPr>
          <a:xfrm>
            <a:off x="7442250" y="4751050"/>
            <a:ext cx="0" cy="2330100"/>
          </a:xfrm>
          <a:prstGeom prst="straightConnector1">
            <a:avLst/>
          </a:prstGeom>
          <a:noFill/>
          <a:ln cap="flat" cmpd="sng" w="19050">
            <a:solidFill>
              <a:srgbClr val="100423"/>
            </a:solidFill>
            <a:prstDash val="solid"/>
            <a:round/>
            <a:headEnd len="med" w="med" type="none"/>
            <a:tailEnd len="med" w="med" type="none"/>
          </a:ln>
        </p:spPr>
      </p:cxnSp>
      <p:cxnSp>
        <p:nvCxnSpPr>
          <p:cNvPr id="728" name="Google Shape;728;p73"/>
          <p:cNvCxnSpPr/>
          <p:nvPr/>
        </p:nvCxnSpPr>
        <p:spPr>
          <a:xfrm>
            <a:off x="7442250" y="7396000"/>
            <a:ext cx="0" cy="2330100"/>
          </a:xfrm>
          <a:prstGeom prst="straightConnector1">
            <a:avLst/>
          </a:prstGeom>
          <a:noFill/>
          <a:ln cap="flat" cmpd="sng" w="19050">
            <a:solidFill>
              <a:srgbClr val="100423"/>
            </a:solidFill>
            <a:prstDash val="solid"/>
            <a:round/>
            <a:headEnd len="med" w="med" type="none"/>
            <a:tailEnd len="med" w="med" type="none"/>
          </a:ln>
        </p:spPr>
      </p:cxnSp>
      <p:pic>
        <p:nvPicPr>
          <p:cNvPr id="729" name="Google Shape;729;p73"/>
          <p:cNvPicPr preferRelativeResize="0"/>
          <p:nvPr/>
        </p:nvPicPr>
        <p:blipFill rotWithShape="1">
          <a:blip r:embed="rId4">
            <a:alphaModFix/>
          </a:blip>
          <a:srcRect b="24377" l="16197" r="16566" t="29451"/>
          <a:stretch/>
        </p:blipFill>
        <p:spPr>
          <a:xfrm>
            <a:off x="7981100" y="2625271"/>
            <a:ext cx="1730241" cy="594067"/>
          </a:xfrm>
          <a:prstGeom prst="rect">
            <a:avLst/>
          </a:prstGeom>
          <a:noFill/>
          <a:ln>
            <a:noFill/>
          </a:ln>
        </p:spPr>
      </p:pic>
      <p:pic>
        <p:nvPicPr>
          <p:cNvPr id="730" name="Google Shape;730;p73">
            <a:hlinkClick r:id="rId5"/>
          </p:cNvPr>
          <p:cNvPicPr preferRelativeResize="0"/>
          <p:nvPr/>
        </p:nvPicPr>
        <p:blipFill rotWithShape="1">
          <a:blip r:embed="rId6">
            <a:alphaModFix/>
          </a:blip>
          <a:srcRect b="16388" l="5971" r="6470" t="21745"/>
          <a:stretch/>
        </p:blipFill>
        <p:spPr>
          <a:xfrm>
            <a:off x="10061255" y="2460225"/>
            <a:ext cx="2162817" cy="764100"/>
          </a:xfrm>
          <a:prstGeom prst="rect">
            <a:avLst/>
          </a:prstGeom>
          <a:noFill/>
          <a:ln>
            <a:noFill/>
          </a:ln>
        </p:spPr>
      </p:pic>
      <p:pic>
        <p:nvPicPr>
          <p:cNvPr id="731" name="Google Shape;731;p73">
            <a:hlinkClick r:id="rId7"/>
          </p:cNvPr>
          <p:cNvPicPr preferRelativeResize="0"/>
          <p:nvPr/>
        </p:nvPicPr>
        <p:blipFill rotWithShape="1">
          <a:blip r:embed="rId8">
            <a:alphaModFix/>
          </a:blip>
          <a:srcRect b="30773" l="0" r="0" t="33572"/>
          <a:stretch/>
        </p:blipFill>
        <p:spPr>
          <a:xfrm>
            <a:off x="12550063" y="2536425"/>
            <a:ext cx="2143125" cy="764100"/>
          </a:xfrm>
          <a:prstGeom prst="rect">
            <a:avLst/>
          </a:prstGeom>
          <a:noFill/>
          <a:ln>
            <a:noFill/>
          </a:ln>
        </p:spPr>
      </p:pic>
      <p:sp>
        <p:nvSpPr>
          <p:cNvPr id="732" name="Google Shape;732;p73"/>
          <p:cNvSpPr txBox="1"/>
          <p:nvPr/>
        </p:nvSpPr>
        <p:spPr>
          <a:xfrm>
            <a:off x="8623925" y="3394550"/>
            <a:ext cx="230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800">
                <a:solidFill>
                  <a:srgbClr val="FA0050"/>
                </a:solidFill>
                <a:latin typeface="Nunito Sans Black"/>
                <a:ea typeface="Nunito Sans Black"/>
                <a:cs typeface="Nunito Sans Black"/>
                <a:sym typeface="Nunito Sans Black"/>
              </a:rPr>
              <a:t>SitioComms</a:t>
            </a:r>
            <a:endParaRPr sz="2800">
              <a:solidFill>
                <a:srgbClr val="FA0050"/>
              </a:solidFill>
              <a:latin typeface="Nunito Sans Black"/>
              <a:ea typeface="Nunito Sans Black"/>
              <a:cs typeface="Nunito Sans Black"/>
              <a:sym typeface="Nunito Sans Black"/>
            </a:endParaRPr>
          </a:p>
        </p:txBody>
      </p:sp>
      <p:sp>
        <p:nvSpPr>
          <p:cNvPr id="733" name="Google Shape;733;p73"/>
          <p:cNvSpPr txBox="1"/>
          <p:nvPr/>
        </p:nvSpPr>
        <p:spPr>
          <a:xfrm>
            <a:off x="11452150" y="3394550"/>
            <a:ext cx="2553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800">
                <a:solidFill>
                  <a:srgbClr val="100423"/>
                </a:solidFill>
                <a:latin typeface="Nunito Sans Black"/>
                <a:ea typeface="Nunito Sans Black"/>
                <a:cs typeface="Nunito Sans Black"/>
                <a:sym typeface="Nunito Sans Black"/>
              </a:rPr>
              <a:t>#CoolGuide:</a:t>
            </a:r>
            <a:endParaRPr sz="2800">
              <a:solidFill>
                <a:srgbClr val="100423"/>
              </a:solidFill>
              <a:latin typeface="Nunito Sans Black"/>
              <a:ea typeface="Nunito Sans Black"/>
              <a:cs typeface="Nunito Sans Black"/>
              <a:sym typeface="Nunito Sans Black"/>
            </a:endParaRPr>
          </a:p>
          <a:p>
            <a:pPr indent="0" lvl="0" marL="0" rtl="0" algn="l">
              <a:spcBef>
                <a:spcPts val="0"/>
              </a:spcBef>
              <a:spcAft>
                <a:spcPts val="0"/>
              </a:spcAft>
              <a:buNone/>
            </a:pPr>
            <a:r>
              <a:rPr lang="es-419" sz="2800">
                <a:solidFill>
                  <a:srgbClr val="100423"/>
                </a:solidFill>
                <a:latin typeface="Nunito Sans"/>
                <a:ea typeface="Nunito Sans"/>
                <a:cs typeface="Nunito Sans"/>
                <a:sym typeface="Nunito Sans"/>
              </a:rPr>
              <a:t>GlosarioPeya</a:t>
            </a:r>
            <a:endParaRPr sz="2800">
              <a:solidFill>
                <a:srgbClr val="100423"/>
              </a:solidFill>
              <a:latin typeface="Nunito Sans"/>
              <a:ea typeface="Nunito Sans"/>
              <a:cs typeface="Nunito Sans"/>
              <a:sym typeface="Nunito Sans"/>
            </a:endParaRPr>
          </a:p>
        </p:txBody>
      </p:sp>
      <p:pic>
        <p:nvPicPr>
          <p:cNvPr id="734" name="Google Shape;734;p73"/>
          <p:cNvPicPr preferRelativeResize="0"/>
          <p:nvPr/>
        </p:nvPicPr>
        <p:blipFill rotWithShape="1">
          <a:blip r:embed="rId9">
            <a:alphaModFix/>
          </a:blip>
          <a:srcRect b="33770" l="0" r="0" t="0"/>
          <a:stretch/>
        </p:blipFill>
        <p:spPr>
          <a:xfrm>
            <a:off x="7981175" y="5406743"/>
            <a:ext cx="1483909" cy="982800"/>
          </a:xfrm>
          <a:prstGeom prst="rect">
            <a:avLst/>
          </a:prstGeom>
          <a:noFill/>
          <a:ln>
            <a:noFill/>
          </a:ln>
        </p:spPr>
      </p:pic>
      <p:pic>
        <p:nvPicPr>
          <p:cNvPr id="735" name="Google Shape;735;p73"/>
          <p:cNvPicPr preferRelativeResize="0"/>
          <p:nvPr/>
        </p:nvPicPr>
        <p:blipFill>
          <a:blip r:embed="rId10">
            <a:alphaModFix/>
          </a:blip>
          <a:stretch>
            <a:fillRect/>
          </a:stretch>
        </p:blipFill>
        <p:spPr>
          <a:xfrm>
            <a:off x="9688477" y="5689757"/>
            <a:ext cx="2537613" cy="721573"/>
          </a:xfrm>
          <a:prstGeom prst="rect">
            <a:avLst/>
          </a:prstGeom>
          <a:noFill/>
          <a:ln>
            <a:noFill/>
          </a:ln>
        </p:spPr>
      </p:pic>
      <p:pic>
        <p:nvPicPr>
          <p:cNvPr id="736" name="Google Shape;736;p73"/>
          <p:cNvPicPr preferRelativeResize="0"/>
          <p:nvPr/>
        </p:nvPicPr>
        <p:blipFill rotWithShape="1">
          <a:blip r:embed="rId11">
            <a:alphaModFix/>
          </a:blip>
          <a:srcRect b="34724" l="19419" r="19705" t="35475"/>
          <a:stretch/>
        </p:blipFill>
        <p:spPr>
          <a:xfrm>
            <a:off x="12302290" y="5685992"/>
            <a:ext cx="2648002" cy="729103"/>
          </a:xfrm>
          <a:prstGeom prst="rect">
            <a:avLst/>
          </a:prstGeom>
          <a:noFill/>
          <a:ln>
            <a:noFill/>
          </a:ln>
        </p:spPr>
      </p:pic>
      <p:pic>
        <p:nvPicPr>
          <p:cNvPr id="737" name="Google Shape;737;p73"/>
          <p:cNvPicPr preferRelativeResize="0"/>
          <p:nvPr/>
        </p:nvPicPr>
        <p:blipFill rotWithShape="1">
          <a:blip r:embed="rId12">
            <a:alphaModFix/>
          </a:blip>
          <a:srcRect b="25912" l="0" r="0" t="31761"/>
          <a:stretch/>
        </p:blipFill>
        <p:spPr>
          <a:xfrm>
            <a:off x="15208884" y="5753513"/>
            <a:ext cx="2526343" cy="594075"/>
          </a:xfrm>
          <a:prstGeom prst="rect">
            <a:avLst/>
          </a:prstGeom>
          <a:noFill/>
          <a:ln>
            <a:noFill/>
          </a:ln>
        </p:spPr>
      </p:pic>
      <p:pic>
        <p:nvPicPr>
          <p:cNvPr id="738" name="Google Shape;738;p73">
            <a:hlinkClick r:id="rId13"/>
          </p:cNvPr>
          <p:cNvPicPr preferRelativeResize="0"/>
          <p:nvPr/>
        </p:nvPicPr>
        <p:blipFill rotWithShape="1">
          <a:blip r:embed="rId14">
            <a:alphaModFix/>
          </a:blip>
          <a:srcRect b="39217" l="0" r="0" t="38405"/>
          <a:stretch/>
        </p:blipFill>
        <p:spPr>
          <a:xfrm>
            <a:off x="7811200" y="8179000"/>
            <a:ext cx="3224660" cy="721575"/>
          </a:xfrm>
          <a:prstGeom prst="rect">
            <a:avLst/>
          </a:prstGeom>
          <a:noFill/>
          <a:ln>
            <a:noFill/>
          </a:ln>
        </p:spPr>
      </p:pic>
      <p:pic>
        <p:nvPicPr>
          <p:cNvPr id="739" name="Google Shape;739;p73"/>
          <p:cNvPicPr preferRelativeResize="0"/>
          <p:nvPr/>
        </p:nvPicPr>
        <p:blipFill>
          <a:blip r:embed="rId15">
            <a:alphaModFix/>
          </a:blip>
          <a:stretch>
            <a:fillRect/>
          </a:stretch>
        </p:blipFill>
        <p:spPr>
          <a:xfrm>
            <a:off x="11404802" y="8163454"/>
            <a:ext cx="2647997" cy="79517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74"/>
          <p:cNvSpPr/>
          <p:nvPr/>
        </p:nvSpPr>
        <p:spPr>
          <a:xfrm>
            <a:off x="-11700" y="0"/>
            <a:ext cx="18367200" cy="10287000"/>
          </a:xfrm>
          <a:prstGeom prst="rect">
            <a:avLst/>
          </a:prstGeom>
          <a:solidFill>
            <a:srgbClr val="100423"/>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745" name="Google Shape;745;p74"/>
          <p:cNvSpPr/>
          <p:nvPr/>
        </p:nvSpPr>
        <p:spPr>
          <a:xfrm>
            <a:off x="-11700" y="-21000"/>
            <a:ext cx="11941800" cy="944400"/>
          </a:xfrm>
          <a:prstGeom prst="rect">
            <a:avLst/>
          </a:prstGeom>
          <a:solidFill>
            <a:srgbClr val="F8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46" name="Google Shape;746;p74"/>
          <p:cNvSpPr/>
          <p:nvPr/>
        </p:nvSpPr>
        <p:spPr>
          <a:xfrm rot="5400000">
            <a:off x="14873200" y="-1373700"/>
            <a:ext cx="939600" cy="36708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47" name="Google Shape;747;p74"/>
          <p:cNvSpPr/>
          <p:nvPr/>
        </p:nvSpPr>
        <p:spPr>
          <a:xfrm rot="5400000">
            <a:off x="17163550" y="-233700"/>
            <a:ext cx="944400" cy="1390800"/>
          </a:xfrm>
          <a:prstGeom prst="rect">
            <a:avLst/>
          </a:prstGeom>
          <a:solidFill>
            <a:srgbClr val="FE006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748" name="Google Shape;748;p74"/>
          <p:cNvPicPr preferRelativeResize="0"/>
          <p:nvPr/>
        </p:nvPicPr>
        <p:blipFill>
          <a:blip r:embed="rId3">
            <a:alphaModFix/>
          </a:blip>
          <a:stretch>
            <a:fillRect/>
          </a:stretch>
        </p:blipFill>
        <p:spPr>
          <a:xfrm>
            <a:off x="17261215" y="-16932"/>
            <a:ext cx="929400" cy="929400"/>
          </a:xfrm>
          <a:prstGeom prst="rect">
            <a:avLst/>
          </a:prstGeom>
          <a:noFill/>
          <a:ln>
            <a:noFill/>
          </a:ln>
        </p:spPr>
      </p:pic>
      <p:sp>
        <p:nvSpPr>
          <p:cNvPr id="749" name="Google Shape;749;p74"/>
          <p:cNvSpPr/>
          <p:nvPr/>
        </p:nvSpPr>
        <p:spPr>
          <a:xfrm rot="5400000">
            <a:off x="12357300" y="-547350"/>
            <a:ext cx="982800" cy="19746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50" name="Google Shape;750;p74"/>
          <p:cNvSpPr txBox="1"/>
          <p:nvPr/>
        </p:nvSpPr>
        <p:spPr>
          <a:xfrm>
            <a:off x="182050" y="46200"/>
            <a:ext cx="9168000" cy="9234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Clr>
                <a:srgbClr val="000000"/>
              </a:buClr>
              <a:buSzPts val="2200"/>
              <a:buFont typeface="Arial"/>
              <a:buNone/>
            </a:pPr>
            <a:r>
              <a:rPr lang="es-419" sz="3600">
                <a:solidFill>
                  <a:srgbClr val="FFFFFF"/>
                </a:solidFill>
                <a:latin typeface="Muli"/>
                <a:ea typeface="Muli"/>
                <a:cs typeface="Muli"/>
                <a:sym typeface="Muli"/>
              </a:rPr>
              <a:t>PeYa Plugin Master Top Administrator</a:t>
            </a:r>
            <a:endParaRPr sz="3000">
              <a:solidFill>
                <a:srgbClr val="FFFFFF"/>
              </a:solidFill>
              <a:latin typeface="Muli"/>
              <a:ea typeface="Muli"/>
              <a:cs typeface="Muli"/>
              <a:sym typeface="Muli"/>
            </a:endParaRPr>
          </a:p>
        </p:txBody>
      </p:sp>
      <p:sp>
        <p:nvSpPr>
          <p:cNvPr id="751" name="Google Shape;751;p74"/>
          <p:cNvSpPr txBox="1"/>
          <p:nvPr/>
        </p:nvSpPr>
        <p:spPr>
          <a:xfrm>
            <a:off x="9987600" y="1837350"/>
            <a:ext cx="7828200" cy="76500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None/>
            </a:pPr>
            <a:r>
              <a:rPr lang="es-419" sz="2200">
                <a:solidFill>
                  <a:schemeClr val="lt1"/>
                </a:solidFill>
                <a:latin typeface="Poppins"/>
                <a:ea typeface="Poppins"/>
                <a:cs typeface="Poppins"/>
                <a:sym typeface="Poppins"/>
              </a:rPr>
              <a:t>El PeYa Plugin es la herramienta que nos </a:t>
            </a:r>
            <a:r>
              <a:rPr lang="es-419" sz="2200">
                <a:solidFill>
                  <a:schemeClr val="lt1"/>
                </a:solidFill>
                <a:latin typeface="Poppins"/>
                <a:ea typeface="Poppins"/>
                <a:cs typeface="Poppins"/>
                <a:sym typeface="Poppins"/>
              </a:rPr>
              <a:t>permite</a:t>
            </a:r>
            <a:r>
              <a:rPr lang="es-419" sz="2200">
                <a:solidFill>
                  <a:schemeClr val="lt1"/>
                </a:solidFill>
                <a:latin typeface="Poppins"/>
                <a:ea typeface="Poppins"/>
                <a:cs typeface="Poppins"/>
                <a:sym typeface="Poppins"/>
              </a:rPr>
              <a:t> acceder a nuestros links más usados desde un solo lugar.</a:t>
            </a:r>
            <a:endParaRPr sz="2200">
              <a:solidFill>
                <a:schemeClr val="lt1"/>
              </a:solidFill>
              <a:latin typeface="Poppins"/>
              <a:ea typeface="Poppins"/>
              <a:cs typeface="Poppins"/>
              <a:sym typeface="Poppins"/>
            </a:endParaRPr>
          </a:p>
          <a:p>
            <a:pPr indent="0" lvl="0" marL="0" rtl="0" algn="l">
              <a:lnSpc>
                <a:spcPct val="115000"/>
              </a:lnSpc>
              <a:spcBef>
                <a:spcPts val="0"/>
              </a:spcBef>
              <a:spcAft>
                <a:spcPts val="0"/>
              </a:spcAft>
              <a:buNone/>
            </a:pPr>
            <a:r>
              <a:t/>
            </a:r>
            <a:endParaRPr b="1" sz="2600">
              <a:solidFill>
                <a:srgbClr val="FFD932"/>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2200"/>
              <a:buFont typeface="Arial"/>
              <a:buNone/>
            </a:pPr>
            <a:r>
              <a:rPr b="1" lang="es-419" sz="2600">
                <a:solidFill>
                  <a:srgbClr val="FFD932"/>
                </a:solidFill>
                <a:latin typeface="Poppins"/>
                <a:ea typeface="Poppins"/>
                <a:cs typeface="Poppins"/>
                <a:sym typeface="Poppins"/>
              </a:rPr>
              <a:t>¿Cómo accedo al plugin?</a:t>
            </a:r>
            <a:endParaRPr b="1" sz="2600">
              <a:solidFill>
                <a:srgbClr val="FFD932"/>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2200"/>
              <a:buFont typeface="Arial"/>
              <a:buNone/>
            </a:pPr>
            <a:r>
              <a:rPr lang="es-419" sz="2200">
                <a:solidFill>
                  <a:schemeClr val="lt1"/>
                </a:solidFill>
                <a:latin typeface="Poppins"/>
                <a:ea typeface="Poppins"/>
                <a:cs typeface="Poppins"/>
                <a:sym typeface="Poppins"/>
              </a:rPr>
              <a:t>En el correr de tu primera semana en PeYa se te habilitará el Plugin en tu navegador. </a:t>
            </a:r>
            <a:br>
              <a:rPr lang="es-419" sz="2200">
                <a:solidFill>
                  <a:schemeClr val="lt1"/>
                </a:solidFill>
                <a:latin typeface="Poppins"/>
                <a:ea typeface="Poppins"/>
                <a:cs typeface="Poppins"/>
                <a:sym typeface="Poppins"/>
              </a:rPr>
            </a:br>
            <a:endParaRPr sz="2200">
              <a:solidFill>
                <a:schemeClr val="lt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2200"/>
              <a:buFont typeface="Arial"/>
              <a:buNone/>
            </a:pPr>
            <a:r>
              <a:rPr lang="es-419" sz="2200">
                <a:solidFill>
                  <a:schemeClr val="lt1"/>
                </a:solidFill>
                <a:latin typeface="Poppins"/>
                <a:ea typeface="Poppins"/>
                <a:cs typeface="Poppins"/>
                <a:sym typeface="Poppins"/>
              </a:rPr>
              <a:t>1- En tu navegador arriba a la derecha, haz clic en </a:t>
            </a:r>
            <a:r>
              <a:rPr b="1" lang="es-419" sz="2200">
                <a:solidFill>
                  <a:schemeClr val="lt1"/>
                </a:solidFill>
                <a:latin typeface="Poppins"/>
                <a:ea typeface="Poppins"/>
                <a:cs typeface="Poppins"/>
                <a:sym typeface="Poppins"/>
              </a:rPr>
              <a:t>Extensiones</a:t>
            </a:r>
            <a:r>
              <a:rPr lang="es-419" sz="2200">
                <a:solidFill>
                  <a:schemeClr val="lt1"/>
                </a:solidFill>
                <a:latin typeface="Poppins"/>
                <a:ea typeface="Poppins"/>
                <a:cs typeface="Poppins"/>
                <a:sym typeface="Poppins"/>
              </a:rPr>
              <a:t> (este icono       )</a:t>
            </a:r>
            <a:br>
              <a:rPr lang="es-419" sz="2200">
                <a:solidFill>
                  <a:schemeClr val="lt1"/>
                </a:solidFill>
                <a:latin typeface="Poppins"/>
                <a:ea typeface="Poppins"/>
                <a:cs typeface="Poppins"/>
                <a:sym typeface="Poppins"/>
              </a:rPr>
            </a:br>
            <a:endParaRPr sz="2200">
              <a:solidFill>
                <a:schemeClr val="lt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2200"/>
              <a:buFont typeface="Arial"/>
              <a:buNone/>
            </a:pPr>
            <a:r>
              <a:rPr lang="es-419" sz="2200">
                <a:solidFill>
                  <a:schemeClr val="lt1"/>
                </a:solidFill>
                <a:latin typeface="Poppins"/>
                <a:ea typeface="Poppins"/>
                <a:cs typeface="Poppins"/>
                <a:sym typeface="Poppins"/>
              </a:rPr>
              <a:t>2- Selecciona </a:t>
            </a:r>
            <a:r>
              <a:rPr b="1" lang="es-419" sz="2200">
                <a:solidFill>
                  <a:schemeClr val="lt1"/>
                </a:solidFill>
                <a:latin typeface="Poppins"/>
                <a:ea typeface="Poppins"/>
                <a:cs typeface="Poppins"/>
                <a:sym typeface="Poppins"/>
              </a:rPr>
              <a:t>PedidosYa</a:t>
            </a:r>
            <a:r>
              <a:rPr lang="es-419" sz="2200">
                <a:solidFill>
                  <a:schemeClr val="lt1"/>
                </a:solidFill>
                <a:latin typeface="Poppins"/>
                <a:ea typeface="Poppins"/>
                <a:cs typeface="Poppins"/>
                <a:sym typeface="Poppins"/>
              </a:rPr>
              <a:t> y te aparecerá el plugin con todos los links útiles.</a:t>
            </a:r>
            <a:endParaRPr sz="2200">
              <a:solidFill>
                <a:schemeClr val="lt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2200"/>
              <a:buFont typeface="Arial"/>
              <a:buNone/>
            </a:pPr>
            <a:r>
              <a:rPr i="1" lang="es-419" sz="1600">
                <a:solidFill>
                  <a:schemeClr val="lt1"/>
                </a:solidFill>
                <a:latin typeface="Poppins"/>
                <a:ea typeface="Poppins"/>
                <a:cs typeface="Poppins"/>
                <a:sym typeface="Poppins"/>
              </a:rPr>
              <a:t>Opcionalmente puedes pinnear la extensión a la barra superior del navegador, haciendo clic en el pin al lado derecho de la extensión.</a:t>
            </a:r>
            <a:endParaRPr i="1" sz="1600">
              <a:solidFill>
                <a:schemeClr val="lt1"/>
              </a:solidFill>
              <a:latin typeface="Poppins"/>
              <a:ea typeface="Poppins"/>
              <a:cs typeface="Poppins"/>
              <a:sym typeface="Poppins"/>
            </a:endParaRPr>
          </a:p>
          <a:p>
            <a:pPr indent="0" lvl="0" marL="0" rtl="0" algn="l">
              <a:lnSpc>
                <a:spcPct val="115000"/>
              </a:lnSpc>
              <a:spcBef>
                <a:spcPts val="0"/>
              </a:spcBef>
              <a:spcAft>
                <a:spcPts val="0"/>
              </a:spcAft>
              <a:buNone/>
            </a:pPr>
            <a:r>
              <a:t/>
            </a:r>
            <a:endParaRPr sz="2200">
              <a:solidFill>
                <a:schemeClr val="lt1"/>
              </a:solidFill>
              <a:latin typeface="Poppins"/>
              <a:ea typeface="Poppins"/>
              <a:cs typeface="Poppins"/>
              <a:sym typeface="Poppins"/>
            </a:endParaRPr>
          </a:p>
          <a:p>
            <a:pPr indent="0" lvl="0" marL="0" rtl="0" algn="l">
              <a:lnSpc>
                <a:spcPct val="115000"/>
              </a:lnSpc>
              <a:spcBef>
                <a:spcPts val="0"/>
              </a:spcBef>
              <a:spcAft>
                <a:spcPts val="0"/>
              </a:spcAft>
              <a:buNone/>
            </a:pPr>
            <a:r>
              <a:rPr b="1" i="1" lang="es-419" sz="2000">
                <a:solidFill>
                  <a:schemeClr val="lt1"/>
                </a:solidFill>
                <a:latin typeface="Poppins"/>
                <a:ea typeface="Poppins"/>
                <a:cs typeface="Poppins"/>
                <a:sym typeface="Poppins"/>
              </a:rPr>
              <a:t>Si tienes problemas para acceder al Plugin o quieres solicitar otros links útiles, </a:t>
            </a:r>
            <a:r>
              <a:rPr b="1" i="1" lang="es-419" sz="2000" u="sng">
                <a:solidFill>
                  <a:srgbClr val="FFD932"/>
                </a:solidFill>
                <a:latin typeface="Poppins"/>
                <a:ea typeface="Poppins"/>
                <a:cs typeface="Poppins"/>
                <a:sym typeface="Poppins"/>
                <a:hlinkClick r:id="rId4">
                  <a:extLst>
                    <a:ext uri="{A12FA001-AC4F-418D-AE19-62706E023703}">
                      <ahyp:hlinkClr val="tx"/>
                    </a:ext>
                  </a:extLst>
                </a:hlinkClick>
              </a:rPr>
              <a:t>carga un ticket aquí</a:t>
            </a:r>
            <a:endParaRPr b="1" i="1" sz="2000">
              <a:solidFill>
                <a:srgbClr val="FFD932"/>
              </a:solidFill>
              <a:latin typeface="Poppins"/>
              <a:ea typeface="Poppins"/>
              <a:cs typeface="Poppins"/>
              <a:sym typeface="Poppins"/>
            </a:endParaRPr>
          </a:p>
        </p:txBody>
      </p:sp>
      <p:pic>
        <p:nvPicPr>
          <p:cNvPr id="752" name="Google Shape;752;p74" title="plugin peya.mp4">
            <a:hlinkClick r:id="rId5"/>
          </p:cNvPr>
          <p:cNvPicPr preferRelativeResize="0"/>
          <p:nvPr/>
        </p:nvPicPr>
        <p:blipFill>
          <a:blip r:embed="rId6">
            <a:alphaModFix/>
          </a:blip>
          <a:stretch>
            <a:fillRect/>
          </a:stretch>
        </p:blipFill>
        <p:spPr>
          <a:xfrm>
            <a:off x="970550" y="3526650"/>
            <a:ext cx="8138304" cy="4577801"/>
          </a:xfrm>
          <a:prstGeom prst="rect">
            <a:avLst/>
          </a:prstGeom>
          <a:noFill/>
          <a:ln>
            <a:noFill/>
          </a:ln>
        </p:spPr>
      </p:pic>
      <p:pic>
        <p:nvPicPr>
          <p:cNvPr id="753" name="Google Shape;753;p74"/>
          <p:cNvPicPr preferRelativeResize="0"/>
          <p:nvPr/>
        </p:nvPicPr>
        <p:blipFill>
          <a:blip r:embed="rId7">
            <a:alphaModFix/>
          </a:blip>
          <a:stretch>
            <a:fillRect/>
          </a:stretch>
        </p:blipFill>
        <p:spPr>
          <a:xfrm>
            <a:off x="13596850" y="5595200"/>
            <a:ext cx="419100" cy="495300"/>
          </a:xfrm>
          <a:prstGeom prst="rect">
            <a:avLst/>
          </a:prstGeom>
          <a:noFill/>
          <a:ln>
            <a:noFill/>
          </a:ln>
        </p:spPr>
      </p:pic>
      <p:sp>
        <p:nvSpPr>
          <p:cNvPr id="754" name="Google Shape;754;p74"/>
          <p:cNvSpPr txBox="1"/>
          <p:nvPr/>
        </p:nvSpPr>
        <p:spPr>
          <a:xfrm>
            <a:off x="593650" y="2240650"/>
            <a:ext cx="8690400" cy="13854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0"/>
              </a:spcAft>
              <a:buClr>
                <a:schemeClr val="dk1"/>
              </a:buClr>
              <a:buSzPts val="2200"/>
              <a:buFont typeface="Arial"/>
              <a:buNone/>
            </a:pPr>
            <a:r>
              <a:rPr lang="es-419" sz="2200">
                <a:solidFill>
                  <a:schemeClr val="lt1"/>
                </a:solidFill>
                <a:latin typeface="Poppins"/>
                <a:ea typeface="Poppins"/>
                <a:cs typeface="Poppins"/>
                <a:sym typeface="Poppins"/>
              </a:rPr>
              <a:t>¿Te pasas el día </a:t>
            </a:r>
            <a:r>
              <a:rPr b="1" lang="es-419" sz="2200">
                <a:solidFill>
                  <a:schemeClr val="lt1"/>
                </a:solidFill>
                <a:latin typeface="Poppins"/>
                <a:ea typeface="Poppins"/>
                <a:cs typeface="Poppins"/>
                <a:sym typeface="Poppins"/>
              </a:rPr>
              <a:t>buscando links </a:t>
            </a:r>
            <a:r>
              <a:rPr lang="es-419" sz="2200">
                <a:solidFill>
                  <a:schemeClr val="lt1"/>
                </a:solidFill>
                <a:latin typeface="Poppins"/>
                <a:ea typeface="Poppins"/>
                <a:cs typeface="Poppins"/>
                <a:sym typeface="Poppins"/>
              </a:rPr>
              <a:t>o consultando a tus compañeros/as dónde encontrarlos? ¡Ya no más! </a:t>
            </a:r>
            <a:endParaRPr sz="2200">
              <a:solidFill>
                <a:schemeClr val="lt1"/>
              </a:solidFill>
              <a:latin typeface="Poppins"/>
              <a:ea typeface="Poppins"/>
              <a:cs typeface="Poppins"/>
              <a:sym typeface="Poppins"/>
            </a:endParaRPr>
          </a:p>
          <a:p>
            <a:pPr indent="0" lvl="0" marL="0" rtl="0" algn="ctr">
              <a:spcBef>
                <a:spcPts val="0"/>
              </a:spcBef>
              <a:spcAft>
                <a:spcPts val="0"/>
              </a:spcAft>
              <a:buNone/>
            </a:pPr>
            <a:r>
              <a:t/>
            </a:r>
            <a:endParaRPr sz="2200">
              <a:solidFill>
                <a:schemeClr val="lt1"/>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75"/>
          <p:cNvSpPr/>
          <p:nvPr/>
        </p:nvSpPr>
        <p:spPr>
          <a:xfrm>
            <a:off x="-11700" y="0"/>
            <a:ext cx="18367200" cy="10287000"/>
          </a:xfrm>
          <a:prstGeom prst="rect">
            <a:avLst/>
          </a:prstGeom>
          <a:solidFill>
            <a:srgbClr val="100423"/>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760" name="Google Shape;760;p75"/>
          <p:cNvSpPr txBox="1"/>
          <p:nvPr/>
        </p:nvSpPr>
        <p:spPr>
          <a:xfrm>
            <a:off x="2344200" y="4192075"/>
            <a:ext cx="6765600" cy="14880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b="1" lang="es-419" sz="6400">
                <a:solidFill>
                  <a:srgbClr val="FFFFFF"/>
                </a:solidFill>
                <a:latin typeface="Poppins"/>
                <a:ea typeface="Poppins"/>
                <a:cs typeface="Poppins"/>
                <a:sym typeface="Poppins"/>
              </a:rPr>
              <a:t>#CoolGuide</a:t>
            </a:r>
            <a:r>
              <a:rPr lang="es-419" sz="6400">
                <a:solidFill>
                  <a:srgbClr val="FFFFFF"/>
                </a:solidFill>
                <a:latin typeface="Poppins"/>
                <a:ea typeface="Poppins"/>
                <a:cs typeface="Poppins"/>
                <a:sym typeface="Poppins"/>
              </a:rPr>
              <a:t>😎</a:t>
            </a:r>
            <a:endParaRPr sz="6400">
              <a:solidFill>
                <a:srgbClr val="FFFFFF"/>
              </a:solidFill>
              <a:latin typeface="Poppins"/>
              <a:ea typeface="Poppins"/>
              <a:cs typeface="Poppins"/>
              <a:sym typeface="Poppins"/>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600">
              <a:solidFill>
                <a:srgbClr val="FFFFFF"/>
              </a:solidFill>
            </a:endParaRPr>
          </a:p>
          <a:p>
            <a:pPr indent="0" lvl="0" marL="0" rtl="0" algn="l">
              <a:spcBef>
                <a:spcPts val="0"/>
              </a:spcBef>
              <a:spcAft>
                <a:spcPts val="0"/>
              </a:spcAft>
              <a:buNone/>
            </a:pPr>
            <a:r>
              <a:t/>
            </a:r>
            <a:endParaRPr sz="2800">
              <a:solidFill>
                <a:srgbClr val="FFFFFF"/>
              </a:solidFill>
            </a:endParaRPr>
          </a:p>
        </p:txBody>
      </p:sp>
      <p:sp>
        <p:nvSpPr>
          <p:cNvPr id="761" name="Google Shape;761;p75"/>
          <p:cNvSpPr txBox="1"/>
          <p:nvPr/>
        </p:nvSpPr>
        <p:spPr>
          <a:xfrm>
            <a:off x="2344200" y="5263925"/>
            <a:ext cx="6341400" cy="8310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s-419" sz="3000">
                <a:solidFill>
                  <a:schemeClr val="lt1"/>
                </a:solidFill>
                <a:latin typeface="Poppins"/>
                <a:ea typeface="Poppins"/>
                <a:cs typeface="Poppins"/>
                <a:sym typeface="Poppins"/>
              </a:rPr>
              <a:t>El glosario de PeYa: </a:t>
            </a:r>
            <a:r>
              <a:rPr b="1" lang="es-419" sz="3000" u="sng">
                <a:solidFill>
                  <a:srgbClr val="FFE438"/>
                </a:solidFill>
                <a:latin typeface="Poppins"/>
                <a:ea typeface="Poppins"/>
                <a:cs typeface="Poppins"/>
                <a:sym typeface="Poppins"/>
                <a:hlinkClick r:id="rId3">
                  <a:extLst>
                    <a:ext uri="{A12FA001-AC4F-418D-AE19-62706E023703}">
                      <ahyp:hlinkClr val="tx"/>
                    </a:ext>
                  </a:extLst>
                </a:hlinkClick>
              </a:rPr>
              <a:t>clic aquí</a:t>
            </a:r>
            <a:endParaRPr b="1" sz="3000">
              <a:solidFill>
                <a:srgbClr val="FFE438"/>
              </a:solidFill>
              <a:latin typeface="Poppins"/>
              <a:ea typeface="Poppins"/>
              <a:cs typeface="Poppins"/>
              <a:sym typeface="Poppins"/>
            </a:endParaRPr>
          </a:p>
        </p:txBody>
      </p:sp>
      <p:pic>
        <p:nvPicPr>
          <p:cNvPr id="762" name="Google Shape;762;p75"/>
          <p:cNvPicPr preferRelativeResize="0"/>
          <p:nvPr/>
        </p:nvPicPr>
        <p:blipFill>
          <a:blip r:embed="rId4">
            <a:alphaModFix/>
          </a:blip>
          <a:stretch>
            <a:fillRect/>
          </a:stretch>
        </p:blipFill>
        <p:spPr>
          <a:xfrm>
            <a:off x="9900850" y="2132796"/>
            <a:ext cx="5679400" cy="6743651"/>
          </a:xfrm>
          <a:prstGeom prst="rect">
            <a:avLst/>
          </a:prstGeom>
          <a:noFill/>
          <a:ln>
            <a:noFill/>
          </a:ln>
        </p:spPr>
      </p:pic>
      <p:sp>
        <p:nvSpPr>
          <p:cNvPr id="763" name="Google Shape;763;p75"/>
          <p:cNvSpPr/>
          <p:nvPr/>
        </p:nvSpPr>
        <p:spPr>
          <a:xfrm>
            <a:off x="18002900" y="0"/>
            <a:ext cx="352500" cy="10287000"/>
          </a:xfrm>
          <a:prstGeom prst="rect">
            <a:avLst/>
          </a:prstGeom>
          <a:solidFill>
            <a:srgbClr val="FB014F"/>
          </a:solidFill>
          <a:ln>
            <a:noFill/>
          </a:ln>
          <a:effectLst>
            <a:outerShdw blurRad="485775" rotWithShape="0" algn="bl" dir="5400000" dist="1905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64" name="Google Shape;764;p75"/>
          <p:cNvSpPr/>
          <p:nvPr/>
        </p:nvSpPr>
        <p:spPr>
          <a:xfrm rot="10800000">
            <a:off x="18003000" y="8814600"/>
            <a:ext cx="352500" cy="1472400"/>
          </a:xfrm>
          <a:prstGeom prst="rect">
            <a:avLst/>
          </a:prstGeom>
          <a:solidFill>
            <a:srgbClr val="F5F04F"/>
          </a:solidFill>
          <a:ln>
            <a:noFill/>
          </a:ln>
          <a:effectLst>
            <a:outerShdw blurRad="485775"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76"/>
          <p:cNvSpPr/>
          <p:nvPr/>
        </p:nvSpPr>
        <p:spPr>
          <a:xfrm>
            <a:off x="-11700" y="0"/>
            <a:ext cx="18288000" cy="10456200"/>
          </a:xfrm>
          <a:prstGeom prst="rect">
            <a:avLst/>
          </a:prstGeom>
          <a:solidFill>
            <a:srgbClr val="100423"/>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2700"/>
              <a:buFont typeface="Arial"/>
              <a:buNone/>
            </a:pPr>
            <a:r>
              <a:t/>
            </a:r>
            <a:endParaRPr sz="2400">
              <a:solidFill>
                <a:srgbClr val="FFFFFF"/>
              </a:solidFill>
              <a:latin typeface="Muli"/>
              <a:ea typeface="Muli"/>
              <a:cs typeface="Muli"/>
              <a:sym typeface="Muli"/>
            </a:endParaRPr>
          </a:p>
        </p:txBody>
      </p:sp>
      <p:sp>
        <p:nvSpPr>
          <p:cNvPr id="770" name="Google Shape;770;p76"/>
          <p:cNvSpPr/>
          <p:nvPr/>
        </p:nvSpPr>
        <p:spPr>
          <a:xfrm>
            <a:off x="10577350" y="2788950"/>
            <a:ext cx="5478300" cy="5478300"/>
          </a:xfrm>
          <a:prstGeom prst="ellipse">
            <a:avLst/>
          </a:prstGeom>
          <a:solidFill>
            <a:srgbClr val="FA0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6"/>
          <p:cNvSpPr/>
          <p:nvPr/>
        </p:nvSpPr>
        <p:spPr>
          <a:xfrm>
            <a:off x="508850" y="912475"/>
            <a:ext cx="7874400" cy="944400"/>
          </a:xfrm>
          <a:prstGeom prst="rect">
            <a:avLst/>
          </a:prstGeom>
          <a:no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None/>
            </a:pPr>
            <a:r>
              <a:rPr lang="es-419" sz="3000">
                <a:solidFill>
                  <a:schemeClr val="lt1"/>
                </a:solidFill>
                <a:latin typeface="Poppins ExtraBold"/>
                <a:ea typeface="Poppins ExtraBold"/>
                <a:cs typeface="Poppins ExtraBold"/>
                <a:sym typeface="Poppins ExtraBold"/>
              </a:rPr>
              <a:t>Cursos de </a:t>
            </a:r>
            <a:r>
              <a:rPr lang="es-419" sz="3000">
                <a:solidFill>
                  <a:srgbClr val="FFE438"/>
                </a:solidFill>
                <a:latin typeface="Poppins ExtraBold"/>
                <a:ea typeface="Poppins ExtraBold"/>
                <a:cs typeface="Poppins ExtraBold"/>
                <a:sym typeface="Poppins ExtraBold"/>
              </a:rPr>
              <a:t>cumplimiento mandatorio</a:t>
            </a:r>
            <a:endParaRPr sz="3000">
              <a:solidFill>
                <a:srgbClr val="FFE438"/>
              </a:solidFill>
              <a:latin typeface="Poppins ExtraBold"/>
              <a:ea typeface="Poppins ExtraBold"/>
              <a:cs typeface="Poppins ExtraBold"/>
              <a:sym typeface="Poppins ExtraBold"/>
            </a:endParaRPr>
          </a:p>
        </p:txBody>
      </p:sp>
      <p:sp>
        <p:nvSpPr>
          <p:cNvPr id="772" name="Google Shape;772;p76"/>
          <p:cNvSpPr txBox="1"/>
          <p:nvPr/>
        </p:nvSpPr>
        <p:spPr>
          <a:xfrm>
            <a:off x="1389650" y="2446513"/>
            <a:ext cx="6737400" cy="18933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b="1" lang="es-419" sz="3300">
                <a:solidFill>
                  <a:schemeClr val="lt1"/>
                </a:solidFill>
                <a:latin typeface="Poppins"/>
                <a:ea typeface="Poppins"/>
                <a:cs typeface="Poppins"/>
                <a:sym typeface="Poppins"/>
              </a:rPr>
              <a:t>PREVENCIÓN DEL LAVADO DE DINERO Y FINANCIAMENTO DEL </a:t>
            </a:r>
            <a:r>
              <a:rPr b="1" lang="es-419" sz="3300">
                <a:solidFill>
                  <a:srgbClr val="00D9FC"/>
                </a:solidFill>
                <a:latin typeface="Poppins"/>
                <a:ea typeface="Poppins"/>
                <a:cs typeface="Poppins"/>
                <a:sym typeface="Poppins"/>
              </a:rPr>
              <a:t>TERRORISMO</a:t>
            </a:r>
            <a:endParaRPr b="1" sz="3300">
              <a:solidFill>
                <a:srgbClr val="00D9FC"/>
              </a:solidFill>
              <a:latin typeface="Poppins"/>
              <a:ea typeface="Poppins"/>
              <a:cs typeface="Poppins"/>
              <a:sym typeface="Poppins"/>
            </a:endParaRPr>
          </a:p>
        </p:txBody>
      </p:sp>
      <p:sp>
        <p:nvSpPr>
          <p:cNvPr id="773" name="Google Shape;773;p76"/>
          <p:cNvSpPr txBox="1"/>
          <p:nvPr/>
        </p:nvSpPr>
        <p:spPr>
          <a:xfrm>
            <a:off x="1389650" y="6022088"/>
            <a:ext cx="52635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3100">
                <a:solidFill>
                  <a:schemeClr val="lt1"/>
                </a:solidFill>
                <a:latin typeface="Poppins"/>
                <a:ea typeface="Poppins"/>
                <a:cs typeface="Poppins"/>
                <a:sym typeface="Poppins"/>
              </a:rPr>
              <a:t>SEGURIDAD </a:t>
            </a:r>
            <a:r>
              <a:rPr lang="es-419" sz="2500">
                <a:solidFill>
                  <a:schemeClr val="lt1"/>
                </a:solidFill>
                <a:latin typeface="Poppins"/>
                <a:ea typeface="Poppins"/>
                <a:cs typeface="Poppins"/>
                <a:sym typeface="Poppins"/>
              </a:rPr>
              <a:t>DE LA</a:t>
            </a:r>
            <a:r>
              <a:rPr lang="es-419" sz="3100">
                <a:solidFill>
                  <a:schemeClr val="lt1"/>
                </a:solidFill>
                <a:latin typeface="Poppins"/>
                <a:ea typeface="Poppins"/>
                <a:cs typeface="Poppins"/>
                <a:sym typeface="Poppins"/>
              </a:rPr>
              <a:t> </a:t>
            </a:r>
            <a:r>
              <a:rPr b="1" lang="es-419" sz="3100">
                <a:solidFill>
                  <a:srgbClr val="00D9FC"/>
                </a:solidFill>
                <a:latin typeface="Poppins"/>
                <a:ea typeface="Poppins"/>
                <a:cs typeface="Poppins"/>
                <a:sym typeface="Poppins"/>
              </a:rPr>
              <a:t>INFORMACIÓN</a:t>
            </a:r>
            <a:endParaRPr b="1" sz="3100">
              <a:solidFill>
                <a:srgbClr val="00D9FC"/>
              </a:solidFill>
              <a:latin typeface="Poppins"/>
              <a:ea typeface="Poppins"/>
              <a:cs typeface="Poppins"/>
              <a:sym typeface="Poppins"/>
            </a:endParaRPr>
          </a:p>
        </p:txBody>
      </p:sp>
      <p:sp>
        <p:nvSpPr>
          <p:cNvPr id="774" name="Google Shape;774;p76"/>
          <p:cNvSpPr txBox="1"/>
          <p:nvPr/>
        </p:nvSpPr>
        <p:spPr>
          <a:xfrm>
            <a:off x="1389650" y="7470588"/>
            <a:ext cx="57516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3100">
                <a:solidFill>
                  <a:schemeClr val="lt1"/>
                </a:solidFill>
                <a:latin typeface="Poppins"/>
                <a:ea typeface="Poppins"/>
                <a:cs typeface="Poppins"/>
                <a:sym typeface="Poppins"/>
              </a:rPr>
              <a:t>SEGURIDAD </a:t>
            </a:r>
            <a:endParaRPr b="1" sz="3100">
              <a:solidFill>
                <a:schemeClr val="lt1"/>
              </a:solidFill>
              <a:latin typeface="Poppins"/>
              <a:ea typeface="Poppins"/>
              <a:cs typeface="Poppins"/>
              <a:sym typeface="Poppins"/>
            </a:endParaRPr>
          </a:p>
          <a:p>
            <a:pPr indent="0" lvl="0" marL="0" rtl="0" algn="l">
              <a:spcBef>
                <a:spcPts val="0"/>
              </a:spcBef>
              <a:spcAft>
                <a:spcPts val="0"/>
              </a:spcAft>
              <a:buNone/>
            </a:pPr>
            <a:r>
              <a:rPr lang="es-419" sz="2500">
                <a:solidFill>
                  <a:schemeClr val="lt1"/>
                </a:solidFill>
                <a:latin typeface="Poppins"/>
                <a:ea typeface="Poppins"/>
                <a:cs typeface="Poppins"/>
                <a:sym typeface="Poppins"/>
              </a:rPr>
              <a:t>DE LOS</a:t>
            </a:r>
            <a:r>
              <a:rPr lang="es-419" sz="3100">
                <a:solidFill>
                  <a:schemeClr val="lt1"/>
                </a:solidFill>
                <a:latin typeface="Poppins"/>
                <a:ea typeface="Poppins"/>
                <a:cs typeface="Poppins"/>
                <a:sym typeface="Poppins"/>
              </a:rPr>
              <a:t> </a:t>
            </a:r>
            <a:r>
              <a:rPr b="1" lang="es-419" sz="3100">
                <a:solidFill>
                  <a:srgbClr val="00D9FC"/>
                </a:solidFill>
                <a:latin typeface="Poppins"/>
                <a:ea typeface="Poppins"/>
                <a:cs typeface="Poppins"/>
                <a:sym typeface="Poppins"/>
              </a:rPr>
              <a:t>DATOS</a:t>
            </a:r>
            <a:endParaRPr b="1" sz="3100">
              <a:solidFill>
                <a:srgbClr val="00D9FC"/>
              </a:solidFill>
              <a:latin typeface="Poppins"/>
              <a:ea typeface="Poppins"/>
              <a:cs typeface="Poppins"/>
              <a:sym typeface="Poppins"/>
            </a:endParaRPr>
          </a:p>
        </p:txBody>
      </p:sp>
      <p:sp>
        <p:nvSpPr>
          <p:cNvPr id="775" name="Google Shape;775;p76"/>
          <p:cNvSpPr txBox="1"/>
          <p:nvPr/>
        </p:nvSpPr>
        <p:spPr>
          <a:xfrm>
            <a:off x="11674300" y="4142850"/>
            <a:ext cx="3284400" cy="277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2800">
                <a:solidFill>
                  <a:schemeClr val="lt1"/>
                </a:solidFill>
                <a:latin typeface="Poppins"/>
                <a:ea typeface="Poppins"/>
                <a:cs typeface="Poppins"/>
                <a:sym typeface="Poppins"/>
              </a:rPr>
              <a:t>TENDRÁS UN ESPACIO EN AGENDA PARA PODER CUMPLIR CON ESTOS CURSOS</a:t>
            </a:r>
            <a:endParaRPr b="1" sz="2800">
              <a:solidFill>
                <a:schemeClr val="lt1"/>
              </a:solidFill>
              <a:latin typeface="Poppins"/>
              <a:ea typeface="Poppins"/>
              <a:cs typeface="Poppins"/>
              <a:sym typeface="Poppins"/>
            </a:endParaRPr>
          </a:p>
        </p:txBody>
      </p:sp>
      <p:sp>
        <p:nvSpPr>
          <p:cNvPr id="776" name="Google Shape;776;p76"/>
          <p:cNvSpPr txBox="1"/>
          <p:nvPr/>
        </p:nvSpPr>
        <p:spPr>
          <a:xfrm>
            <a:off x="1389650" y="4433588"/>
            <a:ext cx="6737400" cy="13854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b="1" lang="es-419" sz="3300">
                <a:solidFill>
                  <a:schemeClr val="lt1"/>
                </a:solidFill>
                <a:latin typeface="Poppins"/>
                <a:ea typeface="Poppins"/>
                <a:cs typeface="Poppins"/>
                <a:sym typeface="Poppins"/>
              </a:rPr>
              <a:t>CÓDIGO </a:t>
            </a:r>
            <a:r>
              <a:rPr lang="es-419" sz="2500">
                <a:solidFill>
                  <a:schemeClr val="lt1"/>
                </a:solidFill>
                <a:latin typeface="Poppins"/>
                <a:ea typeface="Poppins"/>
                <a:cs typeface="Poppins"/>
                <a:sym typeface="Poppins"/>
              </a:rPr>
              <a:t>DE</a:t>
            </a:r>
            <a:endParaRPr sz="2500">
              <a:solidFill>
                <a:schemeClr val="lt1"/>
              </a:solidFill>
              <a:latin typeface="Poppins"/>
              <a:ea typeface="Poppins"/>
              <a:cs typeface="Poppins"/>
              <a:sym typeface="Poppins"/>
            </a:endParaRPr>
          </a:p>
          <a:p>
            <a:pPr indent="0" lvl="0" marL="0" rtl="0" algn="l">
              <a:spcBef>
                <a:spcPts val="0"/>
              </a:spcBef>
              <a:spcAft>
                <a:spcPts val="0"/>
              </a:spcAft>
              <a:buNone/>
            </a:pPr>
            <a:r>
              <a:rPr b="1" lang="es-419" sz="3300">
                <a:solidFill>
                  <a:srgbClr val="00D9FC"/>
                </a:solidFill>
                <a:latin typeface="Poppins"/>
                <a:ea typeface="Poppins"/>
                <a:cs typeface="Poppins"/>
                <a:sym typeface="Poppins"/>
              </a:rPr>
              <a:t>CONDUCTA</a:t>
            </a:r>
            <a:endParaRPr b="1" sz="3300">
              <a:solidFill>
                <a:srgbClr val="00D9FC"/>
              </a:solidFill>
              <a:latin typeface="Poppins"/>
              <a:ea typeface="Poppins"/>
              <a:cs typeface="Poppins"/>
              <a:sym typeface="Poppins"/>
            </a:endParaRPr>
          </a:p>
        </p:txBody>
      </p:sp>
      <p:sp>
        <p:nvSpPr>
          <p:cNvPr id="777" name="Google Shape;777;p76"/>
          <p:cNvSpPr/>
          <p:nvPr/>
        </p:nvSpPr>
        <p:spPr>
          <a:xfrm>
            <a:off x="624650" y="3098500"/>
            <a:ext cx="247800" cy="247800"/>
          </a:xfrm>
          <a:prstGeom prst="ellipse">
            <a:avLst/>
          </a:prstGeom>
          <a:solidFill>
            <a:srgbClr val="FA0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6"/>
          <p:cNvSpPr/>
          <p:nvPr/>
        </p:nvSpPr>
        <p:spPr>
          <a:xfrm>
            <a:off x="624650" y="4927300"/>
            <a:ext cx="247800" cy="247800"/>
          </a:xfrm>
          <a:prstGeom prst="ellipse">
            <a:avLst/>
          </a:prstGeom>
          <a:solidFill>
            <a:srgbClr val="FA0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6"/>
          <p:cNvSpPr/>
          <p:nvPr/>
        </p:nvSpPr>
        <p:spPr>
          <a:xfrm>
            <a:off x="624650" y="6375100"/>
            <a:ext cx="247800" cy="247800"/>
          </a:xfrm>
          <a:prstGeom prst="ellipse">
            <a:avLst/>
          </a:prstGeom>
          <a:solidFill>
            <a:srgbClr val="FA0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6"/>
          <p:cNvSpPr/>
          <p:nvPr/>
        </p:nvSpPr>
        <p:spPr>
          <a:xfrm>
            <a:off x="624650" y="7975300"/>
            <a:ext cx="247800" cy="247800"/>
          </a:xfrm>
          <a:prstGeom prst="ellipse">
            <a:avLst/>
          </a:prstGeom>
          <a:solidFill>
            <a:srgbClr val="FA0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6"/>
          <p:cNvSpPr/>
          <p:nvPr/>
        </p:nvSpPr>
        <p:spPr>
          <a:xfrm rot="-5400000">
            <a:off x="16809891" y="8941650"/>
            <a:ext cx="247800" cy="2766300"/>
          </a:xfrm>
          <a:prstGeom prst="rect">
            <a:avLst/>
          </a:prstGeom>
          <a:solidFill>
            <a:srgbClr val="00D9FC"/>
          </a:solidFill>
          <a:ln>
            <a:noFill/>
          </a:ln>
          <a:effectLst>
            <a:outerShdw blurRad="485775"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6"/>
          <p:cNvSpPr/>
          <p:nvPr/>
        </p:nvSpPr>
        <p:spPr>
          <a:xfrm rot="-5400000">
            <a:off x="7933650" y="2238300"/>
            <a:ext cx="247800" cy="16173000"/>
          </a:xfrm>
          <a:prstGeom prst="rect">
            <a:avLst/>
          </a:prstGeom>
          <a:solidFill>
            <a:srgbClr val="FFE4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77"/>
          <p:cNvSpPr/>
          <p:nvPr/>
        </p:nvSpPr>
        <p:spPr>
          <a:xfrm>
            <a:off x="-11700" y="169200"/>
            <a:ext cx="9957600" cy="10287000"/>
          </a:xfrm>
          <a:prstGeom prst="rect">
            <a:avLst/>
          </a:prstGeom>
          <a:solidFill>
            <a:srgbClr val="100423"/>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788" name="Google Shape;788;p77"/>
          <p:cNvSpPr/>
          <p:nvPr/>
        </p:nvSpPr>
        <p:spPr>
          <a:xfrm rot="5400000">
            <a:off x="14873200" y="-1373700"/>
            <a:ext cx="939600" cy="36708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89" name="Google Shape;789;p77"/>
          <p:cNvSpPr/>
          <p:nvPr/>
        </p:nvSpPr>
        <p:spPr>
          <a:xfrm rot="5400000">
            <a:off x="17163550" y="-233700"/>
            <a:ext cx="944400" cy="1390800"/>
          </a:xfrm>
          <a:prstGeom prst="rect">
            <a:avLst/>
          </a:prstGeom>
          <a:solidFill>
            <a:srgbClr val="FE006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790" name="Google Shape;790;p77"/>
          <p:cNvPicPr preferRelativeResize="0"/>
          <p:nvPr/>
        </p:nvPicPr>
        <p:blipFill>
          <a:blip r:embed="rId3">
            <a:alphaModFix/>
          </a:blip>
          <a:stretch>
            <a:fillRect/>
          </a:stretch>
        </p:blipFill>
        <p:spPr>
          <a:xfrm>
            <a:off x="17261215" y="-16932"/>
            <a:ext cx="929400" cy="929400"/>
          </a:xfrm>
          <a:prstGeom prst="rect">
            <a:avLst/>
          </a:prstGeom>
          <a:noFill/>
          <a:ln>
            <a:noFill/>
          </a:ln>
        </p:spPr>
      </p:pic>
      <p:sp>
        <p:nvSpPr>
          <p:cNvPr id="791" name="Google Shape;791;p77"/>
          <p:cNvSpPr/>
          <p:nvPr/>
        </p:nvSpPr>
        <p:spPr>
          <a:xfrm rot="5400000">
            <a:off x="11350800" y="-1553850"/>
            <a:ext cx="982800" cy="39876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792" name="Google Shape;792;p77"/>
          <p:cNvSpPr/>
          <p:nvPr/>
        </p:nvSpPr>
        <p:spPr>
          <a:xfrm>
            <a:off x="-11700" y="-21000"/>
            <a:ext cx="9957600" cy="944400"/>
          </a:xfrm>
          <a:prstGeom prst="rect">
            <a:avLst/>
          </a:prstGeom>
          <a:solidFill>
            <a:srgbClr val="F8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93" name="Google Shape;793;p77"/>
          <p:cNvSpPr txBox="1"/>
          <p:nvPr/>
        </p:nvSpPr>
        <p:spPr>
          <a:xfrm>
            <a:off x="558000" y="3297350"/>
            <a:ext cx="8818200" cy="35916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chemeClr val="dk1"/>
              </a:buClr>
              <a:buSzPts val="2200"/>
              <a:buFont typeface="Arial"/>
              <a:buNone/>
            </a:pPr>
            <a:r>
              <a:rPr lang="es-419" sz="2400">
                <a:solidFill>
                  <a:srgbClr val="FFFFFF"/>
                </a:solidFill>
                <a:latin typeface="Muli"/>
                <a:ea typeface="Muli"/>
                <a:cs typeface="Muli"/>
                <a:sym typeface="Muli"/>
              </a:rPr>
              <a:t>La Información es un activo que tiene </a:t>
            </a:r>
            <a:r>
              <a:rPr b="1" lang="es-419" sz="2400">
                <a:solidFill>
                  <a:srgbClr val="FFFFFF"/>
                </a:solidFill>
                <a:latin typeface="Muli"/>
                <a:ea typeface="Muli"/>
                <a:cs typeface="Muli"/>
                <a:sym typeface="Muli"/>
              </a:rPr>
              <a:t>valor para nuestra organización</a:t>
            </a:r>
            <a:r>
              <a:rPr lang="es-419" sz="2400">
                <a:solidFill>
                  <a:srgbClr val="FFFFFF"/>
                </a:solidFill>
                <a:latin typeface="Muli"/>
                <a:ea typeface="Muli"/>
                <a:cs typeface="Muli"/>
                <a:sym typeface="Muli"/>
              </a:rPr>
              <a:t>, consecuentemente necesita de una protección adecuada. Para esto, debemos conocer nuestras políticas sobre el uso del equipamiento, elección de contraseñas, teletrabajo seguro, correos de phishing, entre otros aspectos importantes.   </a:t>
            </a:r>
            <a:endParaRPr sz="2400">
              <a:solidFill>
                <a:srgbClr val="FFFFFF"/>
              </a:solidFill>
              <a:latin typeface="Muli"/>
              <a:ea typeface="Muli"/>
              <a:cs typeface="Muli"/>
              <a:sym typeface="Muli"/>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Muli"/>
              <a:ea typeface="Muli"/>
              <a:cs typeface="Muli"/>
              <a:sym typeface="Muli"/>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Muli"/>
              <a:ea typeface="Muli"/>
              <a:cs typeface="Muli"/>
              <a:sym typeface="Muli"/>
            </a:endParaRPr>
          </a:p>
          <a:p>
            <a:pPr indent="0" lvl="0" marL="0" rtl="0" algn="l">
              <a:lnSpc>
                <a:spcPct val="115000"/>
              </a:lnSpc>
              <a:spcBef>
                <a:spcPts val="0"/>
              </a:spcBef>
              <a:spcAft>
                <a:spcPts val="0"/>
              </a:spcAft>
              <a:buClr>
                <a:srgbClr val="000000"/>
              </a:buClr>
              <a:buSzPts val="2200"/>
              <a:buFont typeface="Arial"/>
              <a:buNone/>
            </a:pPr>
            <a:r>
              <a:t/>
            </a:r>
            <a:endParaRPr sz="2800">
              <a:solidFill>
                <a:srgbClr val="FFFFFF"/>
              </a:solidFill>
            </a:endParaRPr>
          </a:p>
          <a:p>
            <a:pPr indent="0" lvl="0" marL="0" rtl="0" algn="l">
              <a:spcBef>
                <a:spcPts val="0"/>
              </a:spcBef>
              <a:spcAft>
                <a:spcPts val="0"/>
              </a:spcAft>
              <a:buNone/>
            </a:pPr>
            <a:r>
              <a:t/>
            </a:r>
            <a:endParaRPr sz="2800">
              <a:solidFill>
                <a:srgbClr val="FFFFFF"/>
              </a:solidFill>
            </a:endParaRPr>
          </a:p>
        </p:txBody>
      </p:sp>
      <p:sp>
        <p:nvSpPr>
          <p:cNvPr id="794" name="Google Shape;794;p77"/>
          <p:cNvSpPr txBox="1"/>
          <p:nvPr/>
        </p:nvSpPr>
        <p:spPr>
          <a:xfrm>
            <a:off x="634200" y="7866400"/>
            <a:ext cx="8665800" cy="16626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b="1" lang="es-419" sz="2400">
                <a:solidFill>
                  <a:srgbClr val="00D9FC"/>
                </a:solidFill>
                <a:latin typeface="Muli"/>
                <a:ea typeface="Muli"/>
                <a:cs typeface="Muli"/>
                <a:sym typeface="Muli"/>
              </a:rPr>
              <a:t>Reporte de Incidentes:</a:t>
            </a:r>
            <a:r>
              <a:rPr lang="es-419" sz="2400">
                <a:solidFill>
                  <a:srgbClr val="FFFFFF"/>
                </a:solidFill>
                <a:latin typeface="Muli"/>
                <a:ea typeface="Muli"/>
                <a:cs typeface="Muli"/>
                <a:sym typeface="Muli"/>
              </a:rPr>
              <a:t> Portal para reportar</a:t>
            </a:r>
            <a:r>
              <a:rPr b="1" lang="es-419" sz="2400">
                <a:solidFill>
                  <a:schemeClr val="lt1"/>
                </a:solidFill>
                <a:latin typeface="Muli"/>
                <a:ea typeface="Muli"/>
                <a:cs typeface="Muli"/>
                <a:sym typeface="Muli"/>
              </a:rPr>
              <a:t> </a:t>
            </a:r>
            <a:r>
              <a:rPr lang="es-419" sz="2400" u="sng">
                <a:solidFill>
                  <a:schemeClr val="lt1"/>
                </a:solidFill>
                <a:latin typeface="Muli"/>
                <a:ea typeface="Muli"/>
                <a:cs typeface="Muli"/>
                <a:sym typeface="Muli"/>
                <a:hlinkClick r:id="rId4">
                  <a:extLst>
                    <a:ext uri="{A12FA001-AC4F-418D-AE19-62706E023703}">
                      <ahyp:hlinkClr val="tx"/>
                    </a:ext>
                  </a:extLst>
                </a:hlinkClick>
              </a:rPr>
              <a:t>Incidentes de Seguridad</a:t>
            </a:r>
            <a:r>
              <a:rPr lang="es-419" sz="2400">
                <a:solidFill>
                  <a:schemeClr val="lt1"/>
                </a:solidFill>
                <a:highlight>
                  <a:srgbClr val="000000"/>
                </a:highlight>
                <a:latin typeface="Muli"/>
                <a:ea typeface="Muli"/>
                <a:cs typeface="Muli"/>
                <a:sym typeface="Muli"/>
              </a:rPr>
              <a:t> </a:t>
            </a:r>
            <a:r>
              <a:rPr lang="es-419" sz="2400">
                <a:solidFill>
                  <a:srgbClr val="FFFFFF"/>
                </a:solidFill>
                <a:latin typeface="Muli"/>
                <a:ea typeface="Muli"/>
                <a:cs typeface="Muli"/>
                <a:sym typeface="Muli"/>
              </a:rPr>
              <a:t>relacionados con nuestros sistemas de información.</a:t>
            </a:r>
            <a:endParaRPr sz="2400">
              <a:solidFill>
                <a:srgbClr val="FFFFFF"/>
              </a:solidFill>
              <a:latin typeface="Muli"/>
              <a:ea typeface="Muli"/>
              <a:cs typeface="Muli"/>
              <a:sym typeface="Muli"/>
            </a:endParaRPr>
          </a:p>
          <a:p>
            <a:pPr indent="0" lvl="0" marL="0" rtl="0" algn="l">
              <a:spcBef>
                <a:spcPts val="0"/>
              </a:spcBef>
              <a:spcAft>
                <a:spcPts val="0"/>
              </a:spcAft>
              <a:buNone/>
            </a:pPr>
            <a:r>
              <a:t/>
            </a:r>
            <a:endParaRPr sz="2800">
              <a:solidFill>
                <a:srgbClr val="FFFFFF"/>
              </a:solidFill>
            </a:endParaRPr>
          </a:p>
        </p:txBody>
      </p:sp>
      <p:sp>
        <p:nvSpPr>
          <p:cNvPr id="795" name="Google Shape;795;p77"/>
          <p:cNvSpPr txBox="1"/>
          <p:nvPr/>
        </p:nvSpPr>
        <p:spPr>
          <a:xfrm>
            <a:off x="11503900" y="3897350"/>
            <a:ext cx="5799000" cy="22164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s-419" sz="2400">
                <a:solidFill>
                  <a:srgbClr val="000000"/>
                </a:solidFill>
                <a:latin typeface="Muli"/>
                <a:ea typeface="Muli"/>
                <a:cs typeface="Muli"/>
                <a:sym typeface="Muli"/>
              </a:rPr>
              <a:t>Haz clic</a:t>
            </a:r>
            <a:r>
              <a:rPr lang="es-419" sz="2400">
                <a:latin typeface="Muli"/>
                <a:ea typeface="Muli"/>
                <a:cs typeface="Muli"/>
                <a:sym typeface="Muli"/>
              </a:rPr>
              <a:t> en el siguiente </a:t>
            </a:r>
            <a:r>
              <a:rPr b="1" lang="es-419" sz="2400" u="sng">
                <a:solidFill>
                  <a:schemeClr val="hlink"/>
                </a:solidFill>
                <a:latin typeface="Muli"/>
                <a:ea typeface="Muli"/>
                <a:cs typeface="Muli"/>
                <a:sym typeface="Muli"/>
                <a:hlinkClick r:id="rId5"/>
              </a:rPr>
              <a:t>link</a:t>
            </a:r>
            <a:r>
              <a:rPr lang="es-419" sz="2400" u="sng">
                <a:solidFill>
                  <a:schemeClr val="hlink"/>
                </a:solidFill>
                <a:latin typeface="Muli"/>
                <a:ea typeface="Muli"/>
                <a:cs typeface="Muli"/>
                <a:sym typeface="Muli"/>
                <a:hlinkClick r:id="rId6"/>
              </a:rPr>
              <a:t> </a:t>
            </a:r>
            <a:r>
              <a:rPr b="1" lang="es-419" sz="2400" u="sng">
                <a:solidFill>
                  <a:schemeClr val="hlink"/>
                </a:solidFill>
                <a:latin typeface="Muli"/>
                <a:ea typeface="Muli"/>
                <a:cs typeface="Muli"/>
                <a:sym typeface="Muli"/>
                <a:hlinkClick r:id="rId7"/>
              </a:rPr>
              <a:t>a linkedin learning </a:t>
            </a:r>
            <a:r>
              <a:rPr lang="es-419" sz="2400">
                <a:solidFill>
                  <a:srgbClr val="000000"/>
                </a:solidFill>
                <a:latin typeface="Muli"/>
                <a:ea typeface="Muli"/>
                <a:cs typeface="Muli"/>
                <a:sym typeface="Muli"/>
              </a:rPr>
              <a:t>para hacer el curso y conocer los </a:t>
            </a:r>
            <a:r>
              <a:rPr lang="es-419" sz="2400">
                <a:latin typeface="Muli"/>
                <a:ea typeface="Muli"/>
                <a:cs typeface="Muli"/>
                <a:sym typeface="Muli"/>
              </a:rPr>
              <a:t>aspectos más importantes de la </a:t>
            </a:r>
            <a:r>
              <a:rPr b="1" lang="es-419" sz="2400">
                <a:latin typeface="Muli"/>
                <a:ea typeface="Muli"/>
                <a:cs typeface="Muli"/>
                <a:sym typeface="Muli"/>
              </a:rPr>
              <a:t>Seguridad de la Información en PedidosYa</a:t>
            </a:r>
            <a:r>
              <a:rPr b="1" lang="es-419" sz="2400">
                <a:solidFill>
                  <a:srgbClr val="000000"/>
                </a:solidFill>
                <a:latin typeface="Muli"/>
                <a:ea typeface="Muli"/>
                <a:cs typeface="Muli"/>
                <a:sym typeface="Muli"/>
              </a:rPr>
              <a:t>.</a:t>
            </a:r>
            <a:endParaRPr b="1" sz="2400">
              <a:solidFill>
                <a:srgbClr val="000000"/>
              </a:solidFill>
              <a:latin typeface="Muli"/>
              <a:ea typeface="Muli"/>
              <a:cs typeface="Muli"/>
              <a:sym typeface="Muli"/>
            </a:endParaRPr>
          </a:p>
        </p:txBody>
      </p:sp>
      <p:sp>
        <p:nvSpPr>
          <p:cNvPr id="796" name="Google Shape;796;p77"/>
          <p:cNvSpPr txBox="1"/>
          <p:nvPr/>
        </p:nvSpPr>
        <p:spPr>
          <a:xfrm>
            <a:off x="10783375" y="2460450"/>
            <a:ext cx="6572400" cy="12312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b="1" i="1" lang="es-419" sz="2800">
                <a:solidFill>
                  <a:srgbClr val="000000"/>
                </a:solidFill>
                <a:highlight>
                  <a:srgbClr val="F8EA46"/>
                </a:highlight>
                <a:latin typeface="Lato"/>
                <a:ea typeface="Lato"/>
                <a:cs typeface="Lato"/>
                <a:sym typeface="Lato"/>
              </a:rPr>
              <a:t>Es mandatorio realizar el siguiente curso en la primera semana de ingreso:</a:t>
            </a:r>
            <a:endParaRPr b="1" i="1" sz="2800">
              <a:solidFill>
                <a:srgbClr val="000000"/>
              </a:solidFill>
              <a:highlight>
                <a:srgbClr val="F8EA46"/>
              </a:highlight>
              <a:latin typeface="Lato"/>
              <a:ea typeface="Lato"/>
              <a:cs typeface="Lato"/>
              <a:sym typeface="Lato"/>
            </a:endParaRPr>
          </a:p>
        </p:txBody>
      </p:sp>
      <p:pic>
        <p:nvPicPr>
          <p:cNvPr id="797" name="Google Shape;797;p77"/>
          <p:cNvPicPr preferRelativeResize="0"/>
          <p:nvPr/>
        </p:nvPicPr>
        <p:blipFill rotWithShape="1">
          <a:blip r:embed="rId8">
            <a:alphaModFix/>
          </a:blip>
          <a:srcRect b="26913" l="19754" r="13910" t="17227"/>
          <a:stretch/>
        </p:blipFill>
        <p:spPr>
          <a:xfrm>
            <a:off x="557992" y="6413950"/>
            <a:ext cx="1948652" cy="1641000"/>
          </a:xfrm>
          <a:prstGeom prst="rect">
            <a:avLst/>
          </a:prstGeom>
          <a:noFill/>
          <a:ln>
            <a:noFill/>
          </a:ln>
        </p:spPr>
      </p:pic>
      <p:sp>
        <p:nvSpPr>
          <p:cNvPr id="798" name="Google Shape;798;p77"/>
          <p:cNvSpPr txBox="1"/>
          <p:nvPr/>
        </p:nvSpPr>
        <p:spPr>
          <a:xfrm>
            <a:off x="558000" y="1204650"/>
            <a:ext cx="5398800" cy="16623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b="1" i="1" lang="es-419" sz="4200">
                <a:solidFill>
                  <a:schemeClr val="lt1"/>
                </a:solidFill>
                <a:latin typeface="Poppins"/>
                <a:ea typeface="Poppins"/>
                <a:cs typeface="Poppins"/>
                <a:sym typeface="Poppins"/>
              </a:rPr>
              <a:t>SEGURIDAD </a:t>
            </a:r>
            <a:r>
              <a:rPr i="1" lang="es-419" sz="3600">
                <a:solidFill>
                  <a:schemeClr val="lt1"/>
                </a:solidFill>
                <a:latin typeface="Poppins"/>
                <a:ea typeface="Poppins"/>
                <a:cs typeface="Poppins"/>
                <a:sym typeface="Poppins"/>
              </a:rPr>
              <a:t>DE LA</a:t>
            </a:r>
            <a:r>
              <a:rPr i="1" lang="es-419" sz="4200">
                <a:solidFill>
                  <a:schemeClr val="lt1"/>
                </a:solidFill>
                <a:latin typeface="Poppins"/>
                <a:ea typeface="Poppins"/>
                <a:cs typeface="Poppins"/>
                <a:sym typeface="Poppins"/>
              </a:rPr>
              <a:t> </a:t>
            </a:r>
            <a:r>
              <a:rPr b="1" i="1" lang="es-419" sz="4200">
                <a:solidFill>
                  <a:srgbClr val="00D9FC"/>
                </a:solidFill>
                <a:latin typeface="Poppins"/>
                <a:ea typeface="Poppins"/>
                <a:cs typeface="Poppins"/>
                <a:sym typeface="Poppins"/>
              </a:rPr>
              <a:t>INFORMACIÓN</a:t>
            </a:r>
            <a:endParaRPr b="1" i="1" sz="4200">
              <a:solidFill>
                <a:srgbClr val="00D9FC"/>
              </a:solidFill>
              <a:latin typeface="Poppins"/>
              <a:ea typeface="Poppins"/>
              <a:cs typeface="Poppins"/>
              <a:sym typeface="Poppins"/>
            </a:endParaRPr>
          </a:p>
        </p:txBody>
      </p:sp>
      <p:pic>
        <p:nvPicPr>
          <p:cNvPr id="799" name="Google Shape;799;p77"/>
          <p:cNvPicPr preferRelativeResize="0"/>
          <p:nvPr/>
        </p:nvPicPr>
        <p:blipFill>
          <a:blip r:embed="rId9">
            <a:alphaModFix/>
          </a:blip>
          <a:stretch>
            <a:fillRect/>
          </a:stretch>
        </p:blipFill>
        <p:spPr>
          <a:xfrm>
            <a:off x="12516375" y="6319450"/>
            <a:ext cx="3106450" cy="3106450"/>
          </a:xfrm>
          <a:prstGeom prst="rect">
            <a:avLst/>
          </a:prstGeom>
          <a:noFill/>
          <a:ln>
            <a:noFill/>
          </a:ln>
        </p:spPr>
      </p:pic>
      <p:pic>
        <p:nvPicPr>
          <p:cNvPr id="800" name="Google Shape;800;p77"/>
          <p:cNvPicPr preferRelativeResize="0"/>
          <p:nvPr/>
        </p:nvPicPr>
        <p:blipFill>
          <a:blip r:embed="rId10">
            <a:alphaModFix/>
          </a:blip>
          <a:stretch>
            <a:fillRect/>
          </a:stretch>
        </p:blipFill>
        <p:spPr>
          <a:xfrm>
            <a:off x="10630975" y="3897346"/>
            <a:ext cx="872950" cy="89259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78"/>
          <p:cNvSpPr/>
          <p:nvPr/>
        </p:nvSpPr>
        <p:spPr>
          <a:xfrm>
            <a:off x="-11700" y="169200"/>
            <a:ext cx="9957600" cy="10287000"/>
          </a:xfrm>
          <a:prstGeom prst="rect">
            <a:avLst/>
          </a:prstGeom>
          <a:solidFill>
            <a:srgbClr val="100423"/>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806" name="Google Shape;806;p78"/>
          <p:cNvSpPr/>
          <p:nvPr/>
        </p:nvSpPr>
        <p:spPr>
          <a:xfrm rot="5400000">
            <a:off x="14873200" y="-1373700"/>
            <a:ext cx="939600" cy="36708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07" name="Google Shape;807;p78"/>
          <p:cNvSpPr/>
          <p:nvPr/>
        </p:nvSpPr>
        <p:spPr>
          <a:xfrm rot="5400000">
            <a:off x="17163550" y="-233700"/>
            <a:ext cx="944400" cy="1390800"/>
          </a:xfrm>
          <a:prstGeom prst="rect">
            <a:avLst/>
          </a:prstGeom>
          <a:solidFill>
            <a:srgbClr val="FE006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808" name="Google Shape;808;p78"/>
          <p:cNvPicPr preferRelativeResize="0"/>
          <p:nvPr/>
        </p:nvPicPr>
        <p:blipFill>
          <a:blip r:embed="rId3">
            <a:alphaModFix/>
          </a:blip>
          <a:stretch>
            <a:fillRect/>
          </a:stretch>
        </p:blipFill>
        <p:spPr>
          <a:xfrm>
            <a:off x="17261215" y="-16932"/>
            <a:ext cx="929400" cy="929400"/>
          </a:xfrm>
          <a:prstGeom prst="rect">
            <a:avLst/>
          </a:prstGeom>
          <a:noFill/>
          <a:ln>
            <a:noFill/>
          </a:ln>
        </p:spPr>
      </p:pic>
      <p:sp>
        <p:nvSpPr>
          <p:cNvPr id="809" name="Google Shape;809;p78"/>
          <p:cNvSpPr/>
          <p:nvPr/>
        </p:nvSpPr>
        <p:spPr>
          <a:xfrm rot="5400000">
            <a:off x="11350800" y="-1553850"/>
            <a:ext cx="982800" cy="39876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10" name="Google Shape;810;p78"/>
          <p:cNvSpPr/>
          <p:nvPr/>
        </p:nvSpPr>
        <p:spPr>
          <a:xfrm>
            <a:off x="-11700" y="-21000"/>
            <a:ext cx="9957600" cy="944400"/>
          </a:xfrm>
          <a:prstGeom prst="rect">
            <a:avLst/>
          </a:prstGeom>
          <a:solidFill>
            <a:srgbClr val="F8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811" name="Google Shape;811;p78"/>
          <p:cNvPicPr preferRelativeResize="0"/>
          <p:nvPr/>
        </p:nvPicPr>
        <p:blipFill>
          <a:blip r:embed="rId4">
            <a:alphaModFix/>
          </a:blip>
          <a:stretch>
            <a:fillRect/>
          </a:stretch>
        </p:blipFill>
        <p:spPr>
          <a:xfrm>
            <a:off x="710400" y="1558600"/>
            <a:ext cx="3670804" cy="1322769"/>
          </a:xfrm>
          <a:prstGeom prst="rect">
            <a:avLst/>
          </a:prstGeom>
          <a:noFill/>
          <a:ln>
            <a:noFill/>
          </a:ln>
        </p:spPr>
      </p:pic>
      <p:sp>
        <p:nvSpPr>
          <p:cNvPr id="812" name="Google Shape;812;p78"/>
          <p:cNvSpPr txBox="1"/>
          <p:nvPr/>
        </p:nvSpPr>
        <p:spPr>
          <a:xfrm>
            <a:off x="558000" y="3297350"/>
            <a:ext cx="8818200" cy="22020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lang="es-419" sz="2400">
                <a:solidFill>
                  <a:srgbClr val="FFFFFF"/>
                </a:solidFill>
                <a:latin typeface="Muli"/>
                <a:ea typeface="Muli"/>
                <a:cs typeface="Muli"/>
                <a:sym typeface="Muli"/>
              </a:rPr>
              <a:t>El </a:t>
            </a:r>
            <a:r>
              <a:rPr b="1" lang="es-419" sz="2400">
                <a:solidFill>
                  <a:srgbClr val="FFFFFF"/>
                </a:solidFill>
                <a:latin typeface="Muli"/>
                <a:ea typeface="Muli"/>
                <a:cs typeface="Muli"/>
                <a:sym typeface="Muli"/>
              </a:rPr>
              <a:t>Código de Conducta</a:t>
            </a:r>
            <a:r>
              <a:rPr lang="es-419" sz="2400">
                <a:solidFill>
                  <a:srgbClr val="FFFFFF"/>
                </a:solidFill>
                <a:latin typeface="Muli"/>
                <a:ea typeface="Muli"/>
                <a:cs typeface="Muli"/>
                <a:sym typeface="Muli"/>
              </a:rPr>
              <a:t> es un documento que describe el conjunto de expectativas de comportamiento que la compañía tiene sobre cada persona, siempre que esté desempeñando su rol.</a:t>
            </a:r>
            <a:endParaRPr b="1" sz="4400">
              <a:solidFill>
                <a:srgbClr val="FFFFFF"/>
              </a:solidFill>
              <a:latin typeface="Muli"/>
              <a:ea typeface="Muli"/>
              <a:cs typeface="Muli"/>
              <a:sym typeface="Muli"/>
            </a:endParaRPr>
          </a:p>
          <a:p>
            <a:pPr indent="0" lvl="0" marL="0" rtl="0" algn="l">
              <a:spcBef>
                <a:spcPts val="0"/>
              </a:spcBef>
              <a:spcAft>
                <a:spcPts val="0"/>
              </a:spcAft>
              <a:buClr>
                <a:srgbClr val="000000"/>
              </a:buClr>
              <a:buSzPts val="2200"/>
              <a:buFont typeface="Arial"/>
              <a:buNone/>
            </a:pPr>
            <a:r>
              <a:t/>
            </a:r>
            <a:endParaRPr sz="2800">
              <a:solidFill>
                <a:srgbClr val="FFFFFF"/>
              </a:solidFill>
            </a:endParaRPr>
          </a:p>
          <a:p>
            <a:pPr indent="0" lvl="0" marL="0" rtl="0" algn="l">
              <a:spcBef>
                <a:spcPts val="0"/>
              </a:spcBef>
              <a:spcAft>
                <a:spcPts val="0"/>
              </a:spcAft>
              <a:buNone/>
            </a:pPr>
            <a:r>
              <a:t/>
            </a:r>
            <a:endParaRPr sz="2800">
              <a:solidFill>
                <a:srgbClr val="FFFFFF"/>
              </a:solidFill>
            </a:endParaRPr>
          </a:p>
        </p:txBody>
      </p:sp>
      <p:sp>
        <p:nvSpPr>
          <p:cNvPr id="813" name="Google Shape;813;p78"/>
          <p:cNvSpPr txBox="1"/>
          <p:nvPr/>
        </p:nvSpPr>
        <p:spPr>
          <a:xfrm>
            <a:off x="558000" y="5147250"/>
            <a:ext cx="8818200" cy="26412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lang="es-419" sz="2400">
                <a:solidFill>
                  <a:srgbClr val="FFFFFF"/>
                </a:solidFill>
                <a:latin typeface="Muli"/>
                <a:ea typeface="Muli"/>
                <a:cs typeface="Muli"/>
                <a:sym typeface="Muli"/>
              </a:rPr>
              <a:t>Como compañía entendemos que, en la medida que cada persona cumpla con los comportamientos esperados, será mucho más factible poder cumplir con nuestra misión: “crear experiencias increíbles al pedir delivery, para cada persona, en cualquier ocasión, en cualquier parte del mundo”</a:t>
            </a:r>
            <a:endParaRPr sz="2400">
              <a:solidFill>
                <a:srgbClr val="FFFFFF"/>
              </a:solidFill>
              <a:latin typeface="Muli"/>
              <a:ea typeface="Muli"/>
              <a:cs typeface="Muli"/>
              <a:sym typeface="Muli"/>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Muli"/>
              <a:ea typeface="Muli"/>
              <a:cs typeface="Muli"/>
              <a:sym typeface="Muli"/>
            </a:endParaRPr>
          </a:p>
          <a:p>
            <a:pPr indent="0" lvl="0" marL="0" rtl="0" algn="l">
              <a:lnSpc>
                <a:spcPct val="115000"/>
              </a:lnSpc>
              <a:spcBef>
                <a:spcPts val="0"/>
              </a:spcBef>
              <a:spcAft>
                <a:spcPts val="0"/>
              </a:spcAft>
              <a:buClr>
                <a:srgbClr val="000000"/>
              </a:buClr>
              <a:buSzPts val="2200"/>
              <a:buFont typeface="Arial"/>
              <a:buNone/>
            </a:pPr>
            <a:r>
              <a:rPr b="1" lang="es-419" sz="2000" u="sng">
                <a:solidFill>
                  <a:srgbClr val="00D9FC"/>
                </a:solidFill>
                <a:latin typeface="Muli"/>
                <a:ea typeface="Muli"/>
                <a:cs typeface="Muli"/>
                <a:sym typeface="Muli"/>
                <a:hlinkClick r:id="rId5">
                  <a:extLst>
                    <a:ext uri="{A12FA001-AC4F-418D-AE19-62706E023703}">
                      <ahyp:hlinkClr val="tx"/>
                    </a:ext>
                  </a:extLst>
                </a:hlinkClick>
              </a:rPr>
              <a:t>Whistleblower Hotline</a:t>
            </a:r>
            <a:r>
              <a:rPr b="1" lang="es-419" sz="2000">
                <a:solidFill>
                  <a:srgbClr val="00D9FC"/>
                </a:solidFill>
                <a:latin typeface="Muli"/>
                <a:ea typeface="Muli"/>
                <a:cs typeface="Muli"/>
                <a:sym typeface="Muli"/>
              </a:rPr>
              <a:t>:</a:t>
            </a:r>
            <a:r>
              <a:rPr lang="es-419" sz="2000">
                <a:solidFill>
                  <a:srgbClr val="FFFFFF"/>
                </a:solidFill>
                <a:latin typeface="Muli"/>
                <a:ea typeface="Muli"/>
                <a:cs typeface="Muli"/>
                <a:sym typeface="Muli"/>
              </a:rPr>
              <a:t> Portal de denuncias para proporcionar información sobre posibles infracciones graves de Compliance de forma anónima.</a:t>
            </a:r>
            <a:r>
              <a:rPr lang="es-419" sz="2000">
                <a:solidFill>
                  <a:srgbClr val="FFFFFF"/>
                </a:solidFill>
                <a:highlight>
                  <a:srgbClr val="000000"/>
                </a:highlight>
                <a:latin typeface="Muli"/>
                <a:ea typeface="Muli"/>
                <a:cs typeface="Muli"/>
                <a:sym typeface="Muli"/>
              </a:rPr>
              <a:t> </a:t>
            </a:r>
            <a:endParaRPr b="1" sz="2000" u="sng">
              <a:solidFill>
                <a:srgbClr val="FFFFFF"/>
              </a:solidFill>
              <a:highlight>
                <a:srgbClr val="000000"/>
              </a:highlight>
              <a:latin typeface="Muli"/>
              <a:ea typeface="Muli"/>
              <a:cs typeface="Muli"/>
              <a:sym typeface="Muli"/>
            </a:endParaRPr>
          </a:p>
          <a:p>
            <a:pPr indent="0" lvl="0" marL="0" rtl="0" algn="l">
              <a:spcBef>
                <a:spcPts val="0"/>
              </a:spcBef>
              <a:spcAft>
                <a:spcPts val="0"/>
              </a:spcAft>
              <a:buNone/>
            </a:pPr>
            <a:r>
              <a:t/>
            </a:r>
            <a:endParaRPr sz="2800">
              <a:solidFill>
                <a:srgbClr val="FFFFFF"/>
              </a:solidFill>
            </a:endParaRPr>
          </a:p>
        </p:txBody>
      </p:sp>
      <p:sp>
        <p:nvSpPr>
          <p:cNvPr id="814" name="Google Shape;814;p78"/>
          <p:cNvSpPr txBox="1"/>
          <p:nvPr/>
        </p:nvSpPr>
        <p:spPr>
          <a:xfrm>
            <a:off x="10894300" y="5116550"/>
            <a:ext cx="5167800" cy="14775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s-419" sz="2400">
                <a:solidFill>
                  <a:srgbClr val="000000"/>
                </a:solidFill>
                <a:latin typeface="Muli"/>
                <a:ea typeface="Muli"/>
                <a:cs typeface="Muli"/>
                <a:sym typeface="Muli"/>
              </a:rPr>
              <a:t>Haz clic </a:t>
            </a:r>
            <a:r>
              <a:rPr b="1" lang="es-419" sz="2400" u="sng">
                <a:solidFill>
                  <a:schemeClr val="hlink"/>
                </a:solidFill>
                <a:latin typeface="Muli"/>
                <a:ea typeface="Muli"/>
                <a:cs typeface="Muli"/>
                <a:sym typeface="Muli"/>
                <a:hlinkClick r:id="rId6"/>
              </a:rPr>
              <a:t>aquí</a:t>
            </a:r>
            <a:r>
              <a:rPr b="1" lang="es-419" sz="2400">
                <a:solidFill>
                  <a:srgbClr val="000000"/>
                </a:solidFill>
                <a:latin typeface="Muli"/>
                <a:ea typeface="Muli"/>
                <a:cs typeface="Muli"/>
                <a:sym typeface="Muli"/>
              </a:rPr>
              <a:t> </a:t>
            </a:r>
            <a:r>
              <a:rPr lang="es-419" sz="2400">
                <a:solidFill>
                  <a:srgbClr val="000000"/>
                </a:solidFill>
                <a:latin typeface="Muli"/>
                <a:ea typeface="Muli"/>
                <a:cs typeface="Muli"/>
                <a:sym typeface="Muli"/>
              </a:rPr>
              <a:t>para hacer el curso y conocer los puntos más importante del Código.</a:t>
            </a:r>
            <a:endParaRPr sz="2400">
              <a:solidFill>
                <a:srgbClr val="000000"/>
              </a:solidFill>
              <a:latin typeface="Muli"/>
              <a:ea typeface="Muli"/>
              <a:cs typeface="Muli"/>
              <a:sym typeface="Muli"/>
            </a:endParaRPr>
          </a:p>
        </p:txBody>
      </p:sp>
      <p:sp>
        <p:nvSpPr>
          <p:cNvPr id="815" name="Google Shape;815;p78"/>
          <p:cNvSpPr txBox="1"/>
          <p:nvPr/>
        </p:nvSpPr>
        <p:spPr>
          <a:xfrm>
            <a:off x="10894300" y="6750950"/>
            <a:ext cx="6513000" cy="14775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s-419" sz="2400">
                <a:solidFill>
                  <a:srgbClr val="000000"/>
                </a:solidFill>
                <a:latin typeface="Muli"/>
                <a:ea typeface="Muli"/>
                <a:cs typeface="Muli"/>
                <a:sym typeface="Muli"/>
              </a:rPr>
              <a:t>Atención         : </a:t>
            </a:r>
            <a:r>
              <a:rPr b="1" lang="es-419" sz="2400">
                <a:solidFill>
                  <a:srgbClr val="000000"/>
                </a:solidFill>
                <a:latin typeface="Muli"/>
                <a:ea typeface="Muli"/>
                <a:cs typeface="Muli"/>
                <a:sym typeface="Muli"/>
              </a:rPr>
              <a:t>también es</a:t>
            </a:r>
            <a:r>
              <a:rPr lang="es-419" sz="2400">
                <a:solidFill>
                  <a:srgbClr val="000000"/>
                </a:solidFill>
                <a:latin typeface="Muli"/>
                <a:ea typeface="Muli"/>
                <a:cs typeface="Muli"/>
                <a:sym typeface="Muli"/>
              </a:rPr>
              <a:t> </a:t>
            </a:r>
            <a:r>
              <a:rPr b="1" lang="es-419" sz="2400">
                <a:solidFill>
                  <a:srgbClr val="000000"/>
                </a:solidFill>
                <a:latin typeface="Muli"/>
                <a:ea typeface="Muli"/>
                <a:cs typeface="Muli"/>
                <a:sym typeface="Muli"/>
              </a:rPr>
              <a:t>mandatorio realizar el siguiente curso</a:t>
            </a:r>
            <a:r>
              <a:rPr b="1" lang="es-419" sz="2400">
                <a:latin typeface="Muli"/>
                <a:ea typeface="Muli"/>
                <a:cs typeface="Muli"/>
                <a:sym typeface="Muli"/>
              </a:rPr>
              <a:t> </a:t>
            </a:r>
            <a:r>
              <a:rPr b="1" lang="es-419" sz="2400" u="sng">
                <a:solidFill>
                  <a:srgbClr val="000000"/>
                </a:solidFill>
                <a:latin typeface="Muli"/>
                <a:ea typeface="Muli"/>
                <a:cs typeface="Muli"/>
                <a:sym typeface="Muli"/>
                <a:hlinkClick r:id="rId7">
                  <a:extLst>
                    <a:ext uri="{A12FA001-AC4F-418D-AE19-62706E023703}">
                      <ahyp:hlinkClr val="tx"/>
                    </a:ext>
                  </a:extLst>
                </a:hlinkClick>
              </a:rPr>
              <a:t>Prevención de Lavado de Dinero.</a:t>
            </a:r>
            <a:endParaRPr b="1" sz="2400">
              <a:solidFill>
                <a:srgbClr val="000000"/>
              </a:solidFill>
              <a:latin typeface="Muli"/>
              <a:ea typeface="Muli"/>
              <a:cs typeface="Muli"/>
              <a:sym typeface="Muli"/>
            </a:endParaRPr>
          </a:p>
        </p:txBody>
      </p:sp>
      <p:sp>
        <p:nvSpPr>
          <p:cNvPr id="816" name="Google Shape;816;p78"/>
          <p:cNvSpPr txBox="1"/>
          <p:nvPr/>
        </p:nvSpPr>
        <p:spPr>
          <a:xfrm>
            <a:off x="10894300" y="3297350"/>
            <a:ext cx="5600400" cy="16623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b="1" i="1" lang="es-419" sz="2800">
                <a:solidFill>
                  <a:srgbClr val="000000"/>
                </a:solidFill>
                <a:highlight>
                  <a:srgbClr val="F8EA46"/>
                </a:highlight>
                <a:latin typeface="Lato"/>
                <a:ea typeface="Lato"/>
                <a:cs typeface="Lato"/>
                <a:sym typeface="Lato"/>
              </a:rPr>
              <a:t>Es mandatorio realizar el siguiente curso en la primera semana de ingreso:</a:t>
            </a:r>
            <a:endParaRPr b="1" i="1" sz="2800">
              <a:solidFill>
                <a:srgbClr val="000000"/>
              </a:solidFill>
              <a:highlight>
                <a:srgbClr val="F8EA46"/>
              </a:highlight>
              <a:latin typeface="Lato"/>
              <a:ea typeface="Lato"/>
              <a:cs typeface="Lato"/>
              <a:sym typeface="Lato"/>
            </a:endParaRPr>
          </a:p>
        </p:txBody>
      </p:sp>
      <p:pic>
        <p:nvPicPr>
          <p:cNvPr id="817" name="Google Shape;817;p78"/>
          <p:cNvPicPr preferRelativeResize="0"/>
          <p:nvPr/>
        </p:nvPicPr>
        <p:blipFill>
          <a:blip r:embed="rId8">
            <a:alphaModFix/>
          </a:blip>
          <a:stretch>
            <a:fillRect/>
          </a:stretch>
        </p:blipFill>
        <p:spPr>
          <a:xfrm>
            <a:off x="12421502" y="6888803"/>
            <a:ext cx="473002" cy="472948"/>
          </a:xfrm>
          <a:prstGeom prst="rect">
            <a:avLst/>
          </a:prstGeom>
          <a:noFill/>
          <a:ln>
            <a:noFill/>
          </a:ln>
        </p:spPr>
      </p:pic>
      <p:sp>
        <p:nvSpPr>
          <p:cNvPr id="818" name="Google Shape;818;p78"/>
          <p:cNvSpPr/>
          <p:nvPr/>
        </p:nvSpPr>
        <p:spPr>
          <a:xfrm>
            <a:off x="10711600" y="6694100"/>
            <a:ext cx="6737400" cy="15348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19" name="Google Shape;819;p78"/>
          <p:cNvSpPr txBox="1"/>
          <p:nvPr/>
        </p:nvSpPr>
        <p:spPr>
          <a:xfrm>
            <a:off x="10894300" y="6846500"/>
            <a:ext cx="4683600" cy="9294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b="1" lang="es-419" sz="2400" u="sng">
                <a:solidFill>
                  <a:schemeClr val="dk1"/>
                </a:solidFill>
                <a:highlight>
                  <a:srgbClr val="F8EA46"/>
                </a:highlight>
                <a:latin typeface="Muli"/>
                <a:ea typeface="Muli"/>
                <a:cs typeface="Muli"/>
                <a:sym typeface="Muli"/>
                <a:hlinkClick r:id="rId9">
                  <a:extLst>
                    <a:ext uri="{A12FA001-AC4F-418D-AE19-62706E023703}">
                      <ahyp:hlinkClr val="tx"/>
                    </a:ext>
                  </a:extLst>
                </a:hlinkClick>
              </a:rPr>
              <a:t>LEER EL CÓDIGO COMPLETO</a:t>
            </a:r>
            <a:endParaRPr sz="6000">
              <a:solidFill>
                <a:schemeClr val="dk1"/>
              </a:solidFill>
              <a:latin typeface="Muli"/>
              <a:ea typeface="Muli"/>
              <a:cs typeface="Muli"/>
              <a:sym typeface="Mul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79"/>
          <p:cNvSpPr/>
          <p:nvPr/>
        </p:nvSpPr>
        <p:spPr>
          <a:xfrm>
            <a:off x="-11700" y="0"/>
            <a:ext cx="14136600" cy="10287000"/>
          </a:xfrm>
          <a:prstGeom prst="rect">
            <a:avLst/>
          </a:prstGeom>
          <a:solidFill>
            <a:srgbClr val="050505"/>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2700"/>
              <a:buFont typeface="Arial"/>
              <a:buNone/>
            </a:pPr>
            <a:r>
              <a:rPr lang="es-419" sz="2700">
                <a:solidFill>
                  <a:srgbClr val="FFFFFF"/>
                </a:solidFill>
              </a:rPr>
              <a:t> </a:t>
            </a:r>
            <a:endParaRPr b="0" i="0" sz="2700" u="none" cap="none" strike="noStrike">
              <a:solidFill>
                <a:srgbClr val="FFFFFF"/>
              </a:solidFill>
              <a:latin typeface="Arial"/>
              <a:ea typeface="Arial"/>
              <a:cs typeface="Arial"/>
              <a:sym typeface="Arial"/>
            </a:endParaRPr>
          </a:p>
        </p:txBody>
      </p:sp>
      <p:sp>
        <p:nvSpPr>
          <p:cNvPr id="825" name="Google Shape;825;p79"/>
          <p:cNvSpPr/>
          <p:nvPr/>
        </p:nvSpPr>
        <p:spPr>
          <a:xfrm>
            <a:off x="-11700" y="-21000"/>
            <a:ext cx="13412400" cy="944400"/>
          </a:xfrm>
          <a:prstGeom prst="rect">
            <a:avLst/>
          </a:prstGeom>
          <a:solidFill>
            <a:srgbClr val="F8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26" name="Google Shape;826;p79"/>
          <p:cNvSpPr/>
          <p:nvPr/>
        </p:nvSpPr>
        <p:spPr>
          <a:xfrm rot="5400000">
            <a:off x="15658900" y="-588000"/>
            <a:ext cx="939600" cy="20994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27" name="Google Shape;827;p79"/>
          <p:cNvSpPr/>
          <p:nvPr/>
        </p:nvSpPr>
        <p:spPr>
          <a:xfrm rot="5400000">
            <a:off x="17175400" y="-245400"/>
            <a:ext cx="944400" cy="1414200"/>
          </a:xfrm>
          <a:prstGeom prst="rect">
            <a:avLst/>
          </a:prstGeom>
          <a:solidFill>
            <a:srgbClr val="FE006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828" name="Google Shape;828;p79"/>
          <p:cNvPicPr preferRelativeResize="0"/>
          <p:nvPr/>
        </p:nvPicPr>
        <p:blipFill>
          <a:blip r:embed="rId3">
            <a:alphaModFix/>
          </a:blip>
          <a:stretch>
            <a:fillRect/>
          </a:stretch>
        </p:blipFill>
        <p:spPr>
          <a:xfrm>
            <a:off x="17261215" y="-16932"/>
            <a:ext cx="929400" cy="929400"/>
          </a:xfrm>
          <a:prstGeom prst="rect">
            <a:avLst/>
          </a:prstGeom>
          <a:noFill/>
          <a:ln>
            <a:noFill/>
          </a:ln>
        </p:spPr>
      </p:pic>
      <p:sp>
        <p:nvSpPr>
          <p:cNvPr id="829" name="Google Shape;829;p79"/>
          <p:cNvSpPr/>
          <p:nvPr/>
        </p:nvSpPr>
        <p:spPr>
          <a:xfrm rot="5400000">
            <a:off x="13691075" y="-559950"/>
            <a:ext cx="982800" cy="19998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30" name="Google Shape;830;p79"/>
          <p:cNvSpPr txBox="1"/>
          <p:nvPr/>
        </p:nvSpPr>
        <p:spPr>
          <a:xfrm>
            <a:off x="182050" y="46200"/>
            <a:ext cx="14078400" cy="9234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Clr>
                <a:schemeClr val="dk1"/>
              </a:buClr>
              <a:buSzPts val="2200"/>
              <a:buFont typeface="Arial"/>
              <a:buNone/>
            </a:pPr>
            <a:r>
              <a:rPr lang="es-419" sz="3600">
                <a:solidFill>
                  <a:schemeClr val="lt1"/>
                </a:solidFill>
                <a:latin typeface="Muli"/>
                <a:ea typeface="Muli"/>
                <a:cs typeface="Muli"/>
                <a:sym typeface="Muli"/>
              </a:rPr>
              <a:t>Skedway: herramienta para reservar lugar en la oficina</a:t>
            </a:r>
            <a:endParaRPr sz="3000">
              <a:solidFill>
                <a:schemeClr val="lt1"/>
              </a:solidFill>
              <a:latin typeface="Muli"/>
              <a:ea typeface="Muli"/>
              <a:cs typeface="Muli"/>
              <a:sym typeface="Muli"/>
            </a:endParaRPr>
          </a:p>
        </p:txBody>
      </p:sp>
      <p:pic>
        <p:nvPicPr>
          <p:cNvPr id="831" name="Google Shape;831;p79"/>
          <p:cNvPicPr preferRelativeResize="0"/>
          <p:nvPr/>
        </p:nvPicPr>
        <p:blipFill>
          <a:blip r:embed="rId4">
            <a:alphaModFix/>
          </a:blip>
          <a:stretch>
            <a:fillRect/>
          </a:stretch>
        </p:blipFill>
        <p:spPr>
          <a:xfrm>
            <a:off x="8300150" y="2619147"/>
            <a:ext cx="9516199" cy="5662899"/>
          </a:xfrm>
          <a:prstGeom prst="rect">
            <a:avLst/>
          </a:prstGeom>
          <a:noFill/>
          <a:ln>
            <a:noFill/>
          </a:ln>
        </p:spPr>
      </p:pic>
      <p:sp>
        <p:nvSpPr>
          <p:cNvPr id="832" name="Google Shape;832;p79"/>
          <p:cNvSpPr txBox="1"/>
          <p:nvPr/>
        </p:nvSpPr>
        <p:spPr>
          <a:xfrm>
            <a:off x="1020100" y="2323750"/>
            <a:ext cx="12461400" cy="8004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t/>
            </a:r>
            <a:endParaRPr sz="2800">
              <a:latin typeface="Poppins"/>
              <a:ea typeface="Poppins"/>
              <a:cs typeface="Poppins"/>
              <a:sym typeface="Poppins"/>
            </a:endParaRPr>
          </a:p>
        </p:txBody>
      </p:sp>
      <p:sp>
        <p:nvSpPr>
          <p:cNvPr id="833" name="Google Shape;833;p79"/>
          <p:cNvSpPr txBox="1"/>
          <p:nvPr/>
        </p:nvSpPr>
        <p:spPr>
          <a:xfrm>
            <a:off x="679550" y="3159000"/>
            <a:ext cx="7514700" cy="3969000"/>
          </a:xfrm>
          <a:prstGeom prst="rect">
            <a:avLst/>
          </a:prstGeom>
          <a:noFill/>
          <a:ln>
            <a:noFill/>
          </a:ln>
        </p:spPr>
        <p:txBody>
          <a:bodyPr anchorCtr="0" anchor="t" bIns="182850" lIns="182850" spcFirstLastPara="1" rIns="182850" wrap="square" tIns="182850">
            <a:spAutoFit/>
          </a:bodyPr>
          <a:lstStyle/>
          <a:p>
            <a:pPr indent="0" lvl="0" marL="0" rtl="0" algn="l">
              <a:lnSpc>
                <a:spcPct val="115000"/>
              </a:lnSpc>
              <a:spcBef>
                <a:spcPts val="0"/>
              </a:spcBef>
              <a:spcAft>
                <a:spcPts val="0"/>
              </a:spcAft>
              <a:buNone/>
            </a:pPr>
            <a:r>
              <a:rPr lang="es-419" sz="2400">
                <a:solidFill>
                  <a:schemeClr val="lt1"/>
                </a:solidFill>
                <a:latin typeface="Poppins"/>
                <a:ea typeface="Poppins"/>
                <a:cs typeface="Poppins"/>
                <a:sym typeface="Poppins"/>
              </a:rPr>
              <a:t>Para asistir a las oficinas reservamos </a:t>
            </a:r>
            <a:endParaRPr sz="2400">
              <a:solidFill>
                <a:schemeClr val="lt1"/>
              </a:solidFill>
              <a:latin typeface="Poppins"/>
              <a:ea typeface="Poppins"/>
              <a:cs typeface="Poppins"/>
              <a:sym typeface="Poppins"/>
            </a:endParaRPr>
          </a:p>
          <a:p>
            <a:pPr indent="0" lvl="0" marL="0" rtl="0" algn="l">
              <a:lnSpc>
                <a:spcPct val="115000"/>
              </a:lnSpc>
              <a:spcBef>
                <a:spcPts val="0"/>
              </a:spcBef>
              <a:spcAft>
                <a:spcPts val="0"/>
              </a:spcAft>
              <a:buNone/>
            </a:pPr>
            <a:r>
              <a:rPr lang="es-419" sz="2400">
                <a:solidFill>
                  <a:schemeClr val="lt1"/>
                </a:solidFill>
                <a:latin typeface="Poppins"/>
                <a:ea typeface="Poppins"/>
                <a:cs typeface="Poppins"/>
                <a:sym typeface="Poppins"/>
              </a:rPr>
              <a:t>nuestro lugar a través de </a:t>
            </a:r>
            <a:r>
              <a:rPr b="1" lang="es-419" sz="2400">
                <a:solidFill>
                  <a:schemeClr val="lt1"/>
                </a:solidFill>
                <a:latin typeface="Poppins"/>
                <a:ea typeface="Poppins"/>
                <a:cs typeface="Poppins"/>
                <a:sym typeface="Poppins"/>
              </a:rPr>
              <a:t>Skedway</a:t>
            </a:r>
            <a:r>
              <a:rPr lang="es-419" sz="2400">
                <a:solidFill>
                  <a:schemeClr val="lt1"/>
                </a:solidFill>
                <a:latin typeface="Poppins"/>
                <a:ea typeface="Poppins"/>
                <a:cs typeface="Poppins"/>
                <a:sym typeface="Poppins"/>
              </a:rPr>
              <a:t>. </a:t>
            </a:r>
            <a:endParaRPr sz="2400">
              <a:solidFill>
                <a:schemeClr val="lt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2200"/>
              <a:buFont typeface="Arial"/>
              <a:buNone/>
            </a:pPr>
            <a:r>
              <a:t/>
            </a:r>
            <a:endParaRPr sz="2400">
              <a:solidFill>
                <a:schemeClr val="lt1"/>
              </a:solidFill>
              <a:latin typeface="Poppins"/>
              <a:ea typeface="Poppins"/>
              <a:cs typeface="Poppins"/>
              <a:sym typeface="Poppins"/>
            </a:endParaRPr>
          </a:p>
          <a:p>
            <a:pPr indent="0" lvl="0" marL="0" rtl="0" algn="l">
              <a:lnSpc>
                <a:spcPct val="115000"/>
              </a:lnSpc>
              <a:spcBef>
                <a:spcPts val="0"/>
              </a:spcBef>
              <a:spcAft>
                <a:spcPts val="0"/>
              </a:spcAft>
              <a:buNone/>
            </a:pPr>
            <a:r>
              <a:rPr lang="es-419" sz="2400">
                <a:solidFill>
                  <a:schemeClr val="lt1"/>
                </a:solidFill>
                <a:latin typeface="Poppins"/>
                <a:ea typeface="Poppins"/>
                <a:cs typeface="Poppins"/>
                <a:sym typeface="Poppins"/>
              </a:rPr>
              <a:t>Conoce el paso a paso con el video y </a:t>
            </a:r>
            <a:endParaRPr sz="2400">
              <a:solidFill>
                <a:schemeClr val="lt1"/>
              </a:solidFill>
              <a:latin typeface="Poppins"/>
              <a:ea typeface="Poppins"/>
              <a:cs typeface="Poppins"/>
              <a:sym typeface="Poppins"/>
            </a:endParaRPr>
          </a:p>
          <a:p>
            <a:pPr indent="0" lvl="0" marL="0" rtl="0" algn="l">
              <a:lnSpc>
                <a:spcPct val="115000"/>
              </a:lnSpc>
              <a:spcBef>
                <a:spcPts val="0"/>
              </a:spcBef>
              <a:spcAft>
                <a:spcPts val="0"/>
              </a:spcAft>
              <a:buNone/>
            </a:pPr>
            <a:r>
              <a:rPr lang="es-419" sz="2400">
                <a:solidFill>
                  <a:schemeClr val="lt1"/>
                </a:solidFill>
                <a:latin typeface="Poppins"/>
                <a:ea typeface="Poppins"/>
                <a:cs typeface="Poppins"/>
                <a:sym typeface="Poppins"/>
              </a:rPr>
              <a:t>utiliza el </a:t>
            </a:r>
            <a:r>
              <a:rPr lang="es-419" sz="2400" u="sng">
                <a:solidFill>
                  <a:srgbClr val="00D9FC"/>
                </a:solidFill>
                <a:latin typeface="Poppins"/>
                <a:ea typeface="Poppins"/>
                <a:cs typeface="Poppins"/>
                <a:sym typeface="Poppins"/>
                <a:hlinkClick r:id="rId5">
                  <a:extLst>
                    <a:ext uri="{A12FA001-AC4F-418D-AE19-62706E023703}">
                      <ahyp:hlinkClr val="tx"/>
                    </a:ext>
                  </a:extLst>
                </a:hlinkClick>
              </a:rPr>
              <a:t>manual de uso </a:t>
            </a:r>
            <a:r>
              <a:rPr lang="es-419" sz="2400">
                <a:solidFill>
                  <a:schemeClr val="lt1"/>
                </a:solidFill>
                <a:latin typeface="Poppins"/>
                <a:ea typeface="Poppins"/>
                <a:cs typeface="Poppins"/>
                <a:sym typeface="Poppins"/>
              </a:rPr>
              <a:t>para entender sus funcionalidades. </a:t>
            </a:r>
            <a:endParaRPr sz="2400">
              <a:solidFill>
                <a:schemeClr val="lt1"/>
              </a:solidFill>
              <a:latin typeface="Poppins"/>
              <a:ea typeface="Poppins"/>
              <a:cs typeface="Poppins"/>
              <a:sym typeface="Poppins"/>
            </a:endParaRPr>
          </a:p>
          <a:p>
            <a:pPr indent="0" lvl="0" marL="0" rtl="0" algn="l">
              <a:lnSpc>
                <a:spcPct val="115000"/>
              </a:lnSpc>
              <a:spcBef>
                <a:spcPts val="0"/>
              </a:spcBef>
              <a:spcAft>
                <a:spcPts val="0"/>
              </a:spcAft>
              <a:buNone/>
            </a:pPr>
            <a:r>
              <a:t/>
            </a:r>
            <a:endParaRPr sz="2400">
              <a:solidFill>
                <a:schemeClr val="lt1"/>
              </a:solidFill>
              <a:latin typeface="Poppins"/>
              <a:ea typeface="Poppins"/>
              <a:cs typeface="Poppins"/>
              <a:sym typeface="Poppins"/>
            </a:endParaRPr>
          </a:p>
          <a:p>
            <a:pPr indent="0" lvl="0" marL="0" rtl="0" algn="l">
              <a:lnSpc>
                <a:spcPct val="115000"/>
              </a:lnSpc>
              <a:spcBef>
                <a:spcPts val="2000"/>
              </a:spcBef>
              <a:spcAft>
                <a:spcPts val="2000"/>
              </a:spcAft>
              <a:buNone/>
            </a:pPr>
            <a:r>
              <a:rPr lang="es-419" sz="2400">
                <a:solidFill>
                  <a:schemeClr val="lt1"/>
                </a:solidFill>
                <a:latin typeface="Poppins"/>
                <a:ea typeface="Poppins"/>
                <a:cs typeface="Poppins"/>
                <a:sym typeface="Poppins"/>
              </a:rPr>
              <a:t>Descarga la app o ingresa desde la </a:t>
            </a:r>
            <a:r>
              <a:rPr lang="es-419" sz="2400" u="sng">
                <a:solidFill>
                  <a:srgbClr val="00D9FC"/>
                </a:solidFill>
                <a:latin typeface="Poppins"/>
                <a:ea typeface="Poppins"/>
                <a:cs typeface="Poppins"/>
                <a:sym typeface="Poppins"/>
                <a:hlinkClick r:id="rId6">
                  <a:extLst>
                    <a:ext uri="{A12FA001-AC4F-418D-AE19-62706E023703}">
                      <ahyp:hlinkClr val="tx"/>
                    </a:ext>
                  </a:extLst>
                </a:hlinkClick>
              </a:rPr>
              <a:t>web</a:t>
            </a:r>
            <a:endParaRPr sz="2400">
              <a:solidFill>
                <a:srgbClr val="00D9FC"/>
              </a:solidFill>
              <a:latin typeface="Poppins"/>
              <a:ea typeface="Poppins"/>
              <a:cs typeface="Poppins"/>
              <a:sym typeface="Poppins"/>
            </a:endParaRPr>
          </a:p>
        </p:txBody>
      </p:sp>
      <p:pic>
        <p:nvPicPr>
          <p:cNvPr id="834" name="Google Shape;834;p79" title="SKEDWAY.mp4">
            <a:hlinkClick r:id="rId7"/>
          </p:cNvPr>
          <p:cNvPicPr preferRelativeResize="0"/>
          <p:nvPr/>
        </p:nvPicPr>
        <p:blipFill>
          <a:blip r:embed="rId8">
            <a:alphaModFix/>
          </a:blip>
          <a:stretch>
            <a:fillRect/>
          </a:stretch>
        </p:blipFill>
        <p:spPr>
          <a:xfrm>
            <a:off x="9837975" y="2882000"/>
            <a:ext cx="6507374" cy="3955125"/>
          </a:xfrm>
          <a:prstGeom prst="rect">
            <a:avLst/>
          </a:prstGeom>
          <a:noFill/>
          <a:ln>
            <a:noFill/>
          </a:ln>
        </p:spPr>
      </p:pic>
      <p:pic>
        <p:nvPicPr>
          <p:cNvPr id="835" name="Google Shape;835;p79"/>
          <p:cNvPicPr preferRelativeResize="0"/>
          <p:nvPr/>
        </p:nvPicPr>
        <p:blipFill>
          <a:blip r:embed="rId9">
            <a:alphaModFix/>
          </a:blip>
          <a:stretch>
            <a:fillRect/>
          </a:stretch>
        </p:blipFill>
        <p:spPr>
          <a:xfrm>
            <a:off x="430825" y="1645600"/>
            <a:ext cx="4991100" cy="1419225"/>
          </a:xfrm>
          <a:prstGeom prst="rect">
            <a:avLst/>
          </a:prstGeom>
          <a:noFill/>
          <a:ln>
            <a:noFill/>
          </a:ln>
        </p:spPr>
      </p:pic>
      <p:pic>
        <p:nvPicPr>
          <p:cNvPr id="836" name="Google Shape;836;p79"/>
          <p:cNvPicPr preferRelativeResize="0"/>
          <p:nvPr/>
        </p:nvPicPr>
        <p:blipFill>
          <a:blip r:embed="rId10">
            <a:alphaModFix/>
          </a:blip>
          <a:stretch>
            <a:fillRect/>
          </a:stretch>
        </p:blipFill>
        <p:spPr>
          <a:xfrm>
            <a:off x="2875575" y="7994100"/>
            <a:ext cx="1562500" cy="1562500"/>
          </a:xfrm>
          <a:prstGeom prst="rect">
            <a:avLst/>
          </a:prstGeom>
          <a:noFill/>
          <a:ln>
            <a:noFill/>
          </a:ln>
        </p:spPr>
      </p:pic>
      <p:sp>
        <p:nvSpPr>
          <p:cNvPr id="837" name="Google Shape;837;p79"/>
          <p:cNvSpPr txBox="1"/>
          <p:nvPr/>
        </p:nvSpPr>
        <p:spPr>
          <a:xfrm>
            <a:off x="3193911" y="7285050"/>
            <a:ext cx="828600" cy="555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s-419" sz="1929">
                <a:solidFill>
                  <a:srgbClr val="0A001E"/>
                </a:solidFill>
                <a:highlight>
                  <a:srgbClr val="FFE438"/>
                </a:highlight>
                <a:latin typeface="Poppins"/>
                <a:ea typeface="Poppins"/>
                <a:cs typeface="Poppins"/>
                <a:sym typeface="Poppins"/>
              </a:rPr>
              <a:t>iOS</a:t>
            </a:r>
            <a:endParaRPr b="1" sz="1929">
              <a:solidFill>
                <a:srgbClr val="0A001E"/>
              </a:solidFill>
              <a:highlight>
                <a:srgbClr val="FFE438"/>
              </a:highlight>
              <a:latin typeface="Poppins"/>
              <a:ea typeface="Poppins"/>
              <a:cs typeface="Poppins"/>
              <a:sym typeface="Poppins"/>
            </a:endParaRPr>
          </a:p>
        </p:txBody>
      </p:sp>
      <p:sp>
        <p:nvSpPr>
          <p:cNvPr id="838" name="Google Shape;838;p79"/>
          <p:cNvSpPr txBox="1"/>
          <p:nvPr/>
        </p:nvSpPr>
        <p:spPr>
          <a:xfrm>
            <a:off x="888025" y="7290104"/>
            <a:ext cx="1562700" cy="555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s-419" sz="1929">
                <a:solidFill>
                  <a:srgbClr val="0A001E"/>
                </a:solidFill>
                <a:highlight>
                  <a:srgbClr val="FFE438"/>
                </a:highlight>
                <a:latin typeface="Poppins"/>
                <a:ea typeface="Poppins"/>
                <a:cs typeface="Poppins"/>
                <a:sym typeface="Poppins"/>
              </a:rPr>
              <a:t>Android</a:t>
            </a:r>
            <a:endParaRPr b="1" sz="1929">
              <a:solidFill>
                <a:srgbClr val="0A001E"/>
              </a:solidFill>
              <a:highlight>
                <a:srgbClr val="FFE438"/>
              </a:highlight>
              <a:latin typeface="Poppins"/>
              <a:ea typeface="Poppins"/>
              <a:cs typeface="Poppins"/>
              <a:sym typeface="Poppins"/>
            </a:endParaRPr>
          </a:p>
        </p:txBody>
      </p:sp>
      <p:pic>
        <p:nvPicPr>
          <p:cNvPr id="839" name="Google Shape;839;p79"/>
          <p:cNvPicPr preferRelativeResize="0"/>
          <p:nvPr/>
        </p:nvPicPr>
        <p:blipFill>
          <a:blip r:embed="rId11">
            <a:alphaModFix/>
          </a:blip>
          <a:stretch>
            <a:fillRect/>
          </a:stretch>
        </p:blipFill>
        <p:spPr>
          <a:xfrm>
            <a:off x="888026" y="7999152"/>
            <a:ext cx="1562495" cy="15624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80"/>
          <p:cNvSpPr/>
          <p:nvPr/>
        </p:nvSpPr>
        <p:spPr>
          <a:xfrm>
            <a:off x="9653400" y="0"/>
            <a:ext cx="8701800" cy="10287000"/>
          </a:xfrm>
          <a:prstGeom prst="rect">
            <a:avLst/>
          </a:prstGeom>
          <a:solidFill>
            <a:srgbClr val="100423"/>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845" name="Google Shape;845;p80"/>
          <p:cNvSpPr/>
          <p:nvPr/>
        </p:nvSpPr>
        <p:spPr>
          <a:xfrm>
            <a:off x="-11700" y="-21000"/>
            <a:ext cx="9689400" cy="944400"/>
          </a:xfrm>
          <a:prstGeom prst="rect">
            <a:avLst/>
          </a:prstGeom>
          <a:solidFill>
            <a:srgbClr val="F8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46" name="Google Shape;846;p80"/>
          <p:cNvSpPr/>
          <p:nvPr/>
        </p:nvSpPr>
        <p:spPr>
          <a:xfrm rot="5400000">
            <a:off x="14873200" y="-1373700"/>
            <a:ext cx="939600" cy="36708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47" name="Google Shape;847;p80"/>
          <p:cNvSpPr/>
          <p:nvPr/>
        </p:nvSpPr>
        <p:spPr>
          <a:xfrm rot="5400000">
            <a:off x="17163550" y="-233700"/>
            <a:ext cx="944400" cy="1390800"/>
          </a:xfrm>
          <a:prstGeom prst="rect">
            <a:avLst/>
          </a:prstGeom>
          <a:solidFill>
            <a:srgbClr val="FE006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848" name="Google Shape;848;p80"/>
          <p:cNvPicPr preferRelativeResize="0"/>
          <p:nvPr/>
        </p:nvPicPr>
        <p:blipFill>
          <a:blip r:embed="rId3">
            <a:alphaModFix/>
          </a:blip>
          <a:stretch>
            <a:fillRect/>
          </a:stretch>
        </p:blipFill>
        <p:spPr>
          <a:xfrm>
            <a:off x="17261215" y="-16932"/>
            <a:ext cx="929400" cy="929400"/>
          </a:xfrm>
          <a:prstGeom prst="rect">
            <a:avLst/>
          </a:prstGeom>
          <a:noFill/>
          <a:ln>
            <a:noFill/>
          </a:ln>
        </p:spPr>
      </p:pic>
      <p:sp>
        <p:nvSpPr>
          <p:cNvPr id="849" name="Google Shape;849;p80"/>
          <p:cNvSpPr/>
          <p:nvPr/>
        </p:nvSpPr>
        <p:spPr>
          <a:xfrm rot="5400000">
            <a:off x="11253300" y="-1651350"/>
            <a:ext cx="982800" cy="41826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50" name="Google Shape;850;p80"/>
          <p:cNvSpPr txBox="1"/>
          <p:nvPr/>
        </p:nvSpPr>
        <p:spPr>
          <a:xfrm>
            <a:off x="952450" y="2217200"/>
            <a:ext cx="7225800" cy="42126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b="1" lang="es-419" sz="2600">
                <a:solidFill>
                  <a:srgbClr val="0A001E"/>
                </a:solidFill>
                <a:latin typeface="Poppins"/>
                <a:ea typeface="Poppins"/>
                <a:cs typeface="Poppins"/>
                <a:sym typeface="Poppins"/>
              </a:rPr>
              <a:t>Sistema de gestión de compras. </a:t>
            </a:r>
            <a:endParaRPr b="1" sz="2600">
              <a:solidFill>
                <a:srgbClr val="0A001E"/>
              </a:solidFill>
              <a:latin typeface="Poppins"/>
              <a:ea typeface="Poppins"/>
              <a:cs typeface="Poppins"/>
              <a:sym typeface="Poppins"/>
            </a:endParaRPr>
          </a:p>
          <a:p>
            <a:pPr indent="0" lvl="0" marL="0" rtl="0" algn="l">
              <a:lnSpc>
                <a:spcPct val="115000"/>
              </a:lnSpc>
              <a:spcBef>
                <a:spcPts val="0"/>
              </a:spcBef>
              <a:spcAft>
                <a:spcPts val="0"/>
              </a:spcAft>
              <a:buClr>
                <a:srgbClr val="000000"/>
              </a:buClr>
              <a:buSzPts val="2200"/>
              <a:buFont typeface="Arial"/>
              <a:buNone/>
            </a:pPr>
            <a:r>
              <a:t/>
            </a:r>
            <a:endParaRPr sz="2600">
              <a:solidFill>
                <a:srgbClr val="0A001E"/>
              </a:solidFill>
              <a:latin typeface="Poppins"/>
              <a:ea typeface="Poppins"/>
              <a:cs typeface="Poppins"/>
              <a:sym typeface="Poppins"/>
            </a:endParaRPr>
          </a:p>
          <a:p>
            <a:pPr indent="0" lvl="0" marL="0" rtl="0" algn="l">
              <a:lnSpc>
                <a:spcPct val="115000"/>
              </a:lnSpc>
              <a:spcBef>
                <a:spcPts val="0"/>
              </a:spcBef>
              <a:spcAft>
                <a:spcPts val="0"/>
              </a:spcAft>
              <a:buClr>
                <a:srgbClr val="000000"/>
              </a:buClr>
              <a:buSzPts val="2200"/>
              <a:buFont typeface="Arial"/>
              <a:buNone/>
            </a:pPr>
            <a:r>
              <a:rPr lang="es-419" sz="2400">
                <a:solidFill>
                  <a:srgbClr val="0A001E"/>
                </a:solidFill>
                <a:latin typeface="Poppins"/>
                <a:ea typeface="Poppins"/>
                <a:cs typeface="Poppins"/>
                <a:sym typeface="Poppins"/>
              </a:rPr>
              <a:t>El requisito para poder tener acceso a la aplicación es haber concurrido a un entrenamiento.  </a:t>
            </a:r>
            <a:endParaRPr sz="2400">
              <a:solidFill>
                <a:srgbClr val="0A001E"/>
              </a:solidFill>
              <a:latin typeface="Poppins"/>
              <a:ea typeface="Poppins"/>
              <a:cs typeface="Poppins"/>
              <a:sym typeface="Poppins"/>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0A001E"/>
              </a:solidFill>
              <a:latin typeface="Poppins"/>
              <a:ea typeface="Poppins"/>
              <a:cs typeface="Poppins"/>
              <a:sym typeface="Poppins"/>
            </a:endParaRPr>
          </a:p>
          <a:p>
            <a:pPr indent="0" lvl="0" marL="0" rtl="0" algn="l">
              <a:lnSpc>
                <a:spcPct val="115000"/>
              </a:lnSpc>
              <a:spcBef>
                <a:spcPts val="0"/>
              </a:spcBef>
              <a:spcAft>
                <a:spcPts val="0"/>
              </a:spcAft>
              <a:buClr>
                <a:srgbClr val="000000"/>
              </a:buClr>
              <a:buSzPts val="2200"/>
              <a:buFont typeface="Arial"/>
              <a:buNone/>
            </a:pPr>
            <a:r>
              <a:rPr lang="es-419" sz="2400">
                <a:solidFill>
                  <a:srgbClr val="0A001E"/>
                </a:solidFill>
                <a:latin typeface="Poppins"/>
                <a:ea typeface="Poppins"/>
                <a:cs typeface="Poppins"/>
                <a:sym typeface="Poppins"/>
              </a:rPr>
              <a:t>Cualquier duda escribe a ariba@pedidosya.com o a cualquier integrante de Procurement. </a:t>
            </a:r>
            <a:endParaRPr sz="2400">
              <a:solidFill>
                <a:srgbClr val="0A001E"/>
              </a:solidFill>
              <a:latin typeface="Poppins"/>
              <a:ea typeface="Poppins"/>
              <a:cs typeface="Poppins"/>
              <a:sym typeface="Poppins"/>
            </a:endParaRPr>
          </a:p>
          <a:p>
            <a:pPr indent="0" lvl="0" marL="0" rtl="0" algn="l">
              <a:spcBef>
                <a:spcPts val="0"/>
              </a:spcBef>
              <a:spcAft>
                <a:spcPts val="0"/>
              </a:spcAft>
              <a:buNone/>
            </a:pPr>
            <a:r>
              <a:t/>
            </a:r>
            <a:endParaRPr sz="2600">
              <a:solidFill>
                <a:srgbClr val="0A001E"/>
              </a:solidFill>
              <a:latin typeface="Poppins"/>
              <a:ea typeface="Poppins"/>
              <a:cs typeface="Poppins"/>
              <a:sym typeface="Poppins"/>
            </a:endParaRPr>
          </a:p>
        </p:txBody>
      </p:sp>
      <p:grpSp>
        <p:nvGrpSpPr>
          <p:cNvPr id="851" name="Google Shape;851;p80"/>
          <p:cNvGrpSpPr/>
          <p:nvPr/>
        </p:nvGrpSpPr>
        <p:grpSpPr>
          <a:xfrm>
            <a:off x="10259000" y="3037198"/>
            <a:ext cx="7271300" cy="3838552"/>
            <a:chOff x="5056375" y="1243249"/>
            <a:chExt cx="3635650" cy="1919276"/>
          </a:xfrm>
        </p:grpSpPr>
        <p:pic>
          <p:nvPicPr>
            <p:cNvPr id="852" name="Google Shape;852;p80"/>
            <p:cNvPicPr preferRelativeResize="0"/>
            <p:nvPr/>
          </p:nvPicPr>
          <p:blipFill>
            <a:blip r:embed="rId4">
              <a:alphaModFix/>
            </a:blip>
            <a:stretch>
              <a:fillRect/>
            </a:stretch>
          </p:blipFill>
          <p:spPr>
            <a:xfrm>
              <a:off x="5654075" y="1243249"/>
              <a:ext cx="1222825" cy="347100"/>
            </a:xfrm>
            <a:prstGeom prst="rect">
              <a:avLst/>
            </a:prstGeom>
            <a:noFill/>
            <a:ln>
              <a:noFill/>
            </a:ln>
          </p:spPr>
        </p:pic>
        <p:pic>
          <p:nvPicPr>
            <p:cNvPr id="853" name="Google Shape;853;p80"/>
            <p:cNvPicPr preferRelativeResize="0"/>
            <p:nvPr/>
          </p:nvPicPr>
          <p:blipFill>
            <a:blip r:embed="rId5">
              <a:alphaModFix/>
            </a:blip>
            <a:stretch>
              <a:fillRect/>
            </a:stretch>
          </p:blipFill>
          <p:spPr>
            <a:xfrm>
              <a:off x="5155325" y="1326527"/>
              <a:ext cx="305441" cy="259500"/>
            </a:xfrm>
            <a:prstGeom prst="rect">
              <a:avLst/>
            </a:prstGeom>
            <a:noFill/>
            <a:ln>
              <a:noFill/>
            </a:ln>
          </p:spPr>
        </p:pic>
        <p:pic>
          <p:nvPicPr>
            <p:cNvPr id="854" name="Google Shape;854;p80"/>
            <p:cNvPicPr preferRelativeResize="0"/>
            <p:nvPr/>
          </p:nvPicPr>
          <p:blipFill>
            <a:blip r:embed="rId6">
              <a:alphaModFix/>
            </a:blip>
            <a:stretch>
              <a:fillRect/>
            </a:stretch>
          </p:blipFill>
          <p:spPr>
            <a:xfrm>
              <a:off x="7832400" y="2419325"/>
              <a:ext cx="361516" cy="411150"/>
            </a:xfrm>
            <a:prstGeom prst="rect">
              <a:avLst/>
            </a:prstGeom>
            <a:noFill/>
            <a:ln>
              <a:noFill/>
            </a:ln>
          </p:spPr>
        </p:pic>
        <p:pic>
          <p:nvPicPr>
            <p:cNvPr id="855" name="Google Shape;855;p80"/>
            <p:cNvPicPr preferRelativeResize="0"/>
            <p:nvPr/>
          </p:nvPicPr>
          <p:blipFill>
            <a:blip r:embed="rId7">
              <a:alphaModFix/>
            </a:blip>
            <a:stretch>
              <a:fillRect/>
            </a:stretch>
          </p:blipFill>
          <p:spPr>
            <a:xfrm>
              <a:off x="7710700" y="1786637"/>
              <a:ext cx="560100" cy="637000"/>
            </a:xfrm>
            <a:prstGeom prst="rect">
              <a:avLst/>
            </a:prstGeom>
            <a:noFill/>
            <a:ln>
              <a:noFill/>
            </a:ln>
          </p:spPr>
        </p:pic>
        <p:sp>
          <p:nvSpPr>
            <p:cNvPr id="856" name="Google Shape;856;p80"/>
            <p:cNvSpPr txBox="1"/>
            <p:nvPr/>
          </p:nvSpPr>
          <p:spPr>
            <a:xfrm>
              <a:off x="5056375" y="1684675"/>
              <a:ext cx="2776800" cy="7068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b="1" lang="es-419" sz="9000">
                  <a:solidFill>
                    <a:srgbClr val="FFFFFF"/>
                  </a:solidFill>
                  <a:latin typeface="Muli"/>
                  <a:ea typeface="Muli"/>
                  <a:cs typeface="Muli"/>
                  <a:sym typeface="Muli"/>
                </a:rPr>
                <a:t>EL MUND</a:t>
              </a:r>
              <a:r>
                <a:rPr b="1" lang="es-419" sz="9000">
                  <a:solidFill>
                    <a:srgbClr val="FFFFFF"/>
                  </a:solidFill>
                  <a:latin typeface="Lato"/>
                  <a:ea typeface="Lato"/>
                  <a:cs typeface="Lato"/>
                  <a:sym typeface="Lato"/>
                </a:rPr>
                <a:t> </a:t>
              </a:r>
              <a:endParaRPr b="1" sz="9000">
                <a:solidFill>
                  <a:srgbClr val="FFFFFF"/>
                </a:solidFill>
              </a:endParaRPr>
            </a:p>
            <a:p>
              <a:pPr indent="0" lvl="0" marL="0" rtl="0" algn="l">
                <a:spcBef>
                  <a:spcPts val="0"/>
                </a:spcBef>
                <a:spcAft>
                  <a:spcPts val="0"/>
                </a:spcAft>
                <a:buNone/>
              </a:pPr>
              <a:r>
                <a:t/>
              </a:r>
              <a:endParaRPr sz="2800">
                <a:solidFill>
                  <a:srgbClr val="FFFFFF"/>
                </a:solidFill>
              </a:endParaRPr>
            </a:p>
          </p:txBody>
        </p:sp>
        <p:sp>
          <p:nvSpPr>
            <p:cNvPr id="857" name="Google Shape;857;p80"/>
            <p:cNvSpPr txBox="1"/>
            <p:nvPr/>
          </p:nvSpPr>
          <p:spPr>
            <a:xfrm>
              <a:off x="5079125" y="2077525"/>
              <a:ext cx="2930400" cy="8202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b="1" lang="es-419" sz="5000">
                  <a:solidFill>
                    <a:srgbClr val="FFFFFF"/>
                  </a:solidFill>
                  <a:latin typeface="Muli"/>
                  <a:ea typeface="Muli"/>
                  <a:cs typeface="Muli"/>
                  <a:sym typeface="Muli"/>
                </a:rPr>
                <a:t>ESTÁ CAMBIAND</a:t>
              </a:r>
              <a:r>
                <a:rPr b="1" lang="es-419" sz="9000">
                  <a:solidFill>
                    <a:srgbClr val="FFFFFF"/>
                  </a:solidFill>
                  <a:latin typeface="Lato"/>
                  <a:ea typeface="Lato"/>
                  <a:cs typeface="Lato"/>
                  <a:sym typeface="Lato"/>
                </a:rPr>
                <a:t> </a:t>
              </a:r>
              <a:endParaRPr b="1" sz="9000">
                <a:solidFill>
                  <a:srgbClr val="FFFFFF"/>
                </a:solidFill>
              </a:endParaRPr>
            </a:p>
            <a:p>
              <a:pPr indent="0" lvl="0" marL="0" rtl="0" algn="l">
                <a:spcBef>
                  <a:spcPts val="0"/>
                </a:spcBef>
                <a:spcAft>
                  <a:spcPts val="0"/>
                </a:spcAft>
                <a:buNone/>
              </a:pPr>
              <a:r>
                <a:t/>
              </a:r>
              <a:endParaRPr sz="2800">
                <a:solidFill>
                  <a:srgbClr val="FFFFFF"/>
                </a:solidFill>
              </a:endParaRPr>
            </a:p>
          </p:txBody>
        </p:sp>
        <p:sp>
          <p:nvSpPr>
            <p:cNvPr id="858" name="Google Shape;858;p80"/>
            <p:cNvSpPr txBox="1"/>
            <p:nvPr/>
          </p:nvSpPr>
          <p:spPr>
            <a:xfrm>
              <a:off x="5079125" y="2751225"/>
              <a:ext cx="3612900" cy="4113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b="1" lang="es-419" sz="2400">
                  <a:solidFill>
                    <a:srgbClr val="F8EA46"/>
                  </a:solidFill>
                  <a:latin typeface="Muli"/>
                  <a:ea typeface="Muli"/>
                  <a:cs typeface="Muli"/>
                  <a:sym typeface="Muli"/>
                </a:rPr>
                <a:t>Nuestra manera de comprar también</a:t>
              </a:r>
              <a:endParaRPr sz="2400">
                <a:solidFill>
                  <a:srgbClr val="F8EA46"/>
                </a:solidFill>
                <a:latin typeface="Muli"/>
                <a:ea typeface="Muli"/>
                <a:cs typeface="Muli"/>
                <a:sym typeface="Muli"/>
              </a:endParaRPr>
            </a:p>
            <a:p>
              <a:pPr indent="0" lvl="0" marL="0" rtl="0" algn="l">
                <a:spcBef>
                  <a:spcPts val="0"/>
                </a:spcBef>
                <a:spcAft>
                  <a:spcPts val="0"/>
                </a:spcAft>
                <a:buNone/>
              </a:pPr>
              <a:r>
                <a:t/>
              </a:r>
              <a:endParaRPr sz="2800">
                <a:solidFill>
                  <a:srgbClr val="FFFFFF"/>
                </a:solidFill>
              </a:endParaRPr>
            </a:p>
          </p:txBody>
        </p:sp>
      </p:grpSp>
      <p:pic>
        <p:nvPicPr>
          <p:cNvPr id="859" name="Google Shape;859;p80"/>
          <p:cNvPicPr preferRelativeResize="0"/>
          <p:nvPr/>
        </p:nvPicPr>
        <p:blipFill rotWithShape="1">
          <a:blip r:embed="rId4">
            <a:alphaModFix/>
          </a:blip>
          <a:srcRect b="0" l="57283" r="-2309" t="0"/>
          <a:stretch/>
        </p:blipFill>
        <p:spPr>
          <a:xfrm>
            <a:off x="6963900" y="7044550"/>
            <a:ext cx="5143500" cy="3242450"/>
          </a:xfrm>
          <a:prstGeom prst="rect">
            <a:avLst/>
          </a:prstGeom>
          <a:noFill/>
          <a:ln>
            <a:noFill/>
          </a:ln>
        </p:spPr>
      </p:pic>
      <p:sp>
        <p:nvSpPr>
          <p:cNvPr id="860" name="Google Shape;860;p80"/>
          <p:cNvSpPr txBox="1"/>
          <p:nvPr/>
        </p:nvSpPr>
        <p:spPr>
          <a:xfrm>
            <a:off x="952450" y="6517500"/>
            <a:ext cx="6546000" cy="11808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None/>
            </a:pPr>
            <a:r>
              <a:rPr lang="es-419" sz="2400">
                <a:solidFill>
                  <a:srgbClr val="0A001E"/>
                </a:solidFill>
                <a:latin typeface="Poppins"/>
                <a:ea typeface="Poppins"/>
                <a:cs typeface="Poppins"/>
                <a:sym typeface="Poppins"/>
              </a:rPr>
              <a:t>Para acceder a los entrenamientos de Ariba en </a:t>
            </a:r>
            <a:r>
              <a:rPr b="1" lang="es-419" sz="2400">
                <a:solidFill>
                  <a:srgbClr val="0A001E"/>
                </a:solidFill>
                <a:latin typeface="Poppins"/>
                <a:ea typeface="Poppins"/>
                <a:cs typeface="Poppins"/>
                <a:sym typeface="Poppins"/>
              </a:rPr>
              <a:t>Linkedin Learning</a:t>
            </a:r>
            <a:r>
              <a:rPr lang="es-419" sz="2400">
                <a:solidFill>
                  <a:srgbClr val="0A001E"/>
                </a:solidFill>
                <a:latin typeface="Poppins"/>
                <a:ea typeface="Poppins"/>
                <a:cs typeface="Poppins"/>
                <a:sym typeface="Poppins"/>
              </a:rPr>
              <a:t>:</a:t>
            </a:r>
            <a:endParaRPr sz="2400">
              <a:solidFill>
                <a:srgbClr val="0A001E"/>
              </a:solidFill>
              <a:latin typeface="Poppins"/>
              <a:ea typeface="Poppins"/>
              <a:cs typeface="Poppins"/>
              <a:sym typeface="Poppins"/>
            </a:endParaRPr>
          </a:p>
        </p:txBody>
      </p:sp>
      <p:sp>
        <p:nvSpPr>
          <p:cNvPr id="861" name="Google Shape;861;p80"/>
          <p:cNvSpPr txBox="1"/>
          <p:nvPr/>
        </p:nvSpPr>
        <p:spPr>
          <a:xfrm>
            <a:off x="1164315" y="7750900"/>
            <a:ext cx="1833000" cy="738900"/>
          </a:xfrm>
          <a:prstGeom prst="rect">
            <a:avLst/>
          </a:prstGeom>
          <a:solidFill>
            <a:srgbClr val="F80050"/>
          </a:solid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b="1" lang="es-419" sz="2400">
                <a:solidFill>
                  <a:schemeClr val="lt1"/>
                </a:solidFill>
                <a:uFill>
                  <a:noFill/>
                </a:uFill>
                <a:latin typeface="Poppins"/>
                <a:ea typeface="Poppins"/>
                <a:cs typeface="Poppins"/>
                <a:sym typeface="Poppins"/>
                <a:hlinkClick r:id="rId8">
                  <a:extLst>
                    <a:ext uri="{A12FA001-AC4F-418D-AE19-62706E023703}">
                      <ahyp:hlinkClr val="tx"/>
                    </a:ext>
                  </a:extLst>
                </a:hlinkClick>
              </a:rPr>
              <a:t>Clic aquí</a:t>
            </a:r>
            <a:endParaRPr b="1" sz="2400">
              <a:solidFill>
                <a:schemeClr val="lt1"/>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06" name="Shape 306"/>
        <p:cNvGrpSpPr/>
        <p:nvPr/>
      </p:nvGrpSpPr>
      <p:grpSpPr>
        <a:xfrm>
          <a:off x="0" y="0"/>
          <a:ext cx="0" cy="0"/>
          <a:chOff x="0" y="0"/>
          <a:chExt cx="0" cy="0"/>
        </a:xfrm>
      </p:grpSpPr>
      <p:sp>
        <p:nvSpPr>
          <p:cNvPr id="307" name="Google Shape;307;p54"/>
          <p:cNvSpPr/>
          <p:nvPr/>
        </p:nvSpPr>
        <p:spPr>
          <a:xfrm>
            <a:off x="-11700" y="912450"/>
            <a:ext cx="18342600" cy="74622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highlight>
                <a:srgbClr val="F3DA9F"/>
              </a:highlight>
            </a:endParaRPr>
          </a:p>
        </p:txBody>
      </p:sp>
      <p:sp>
        <p:nvSpPr>
          <p:cNvPr id="308" name="Google Shape;308;p54"/>
          <p:cNvSpPr/>
          <p:nvPr/>
        </p:nvSpPr>
        <p:spPr>
          <a:xfrm>
            <a:off x="-11700" y="8634000"/>
            <a:ext cx="18288000" cy="1778100"/>
          </a:xfrm>
          <a:prstGeom prst="rect">
            <a:avLst/>
          </a:prstGeom>
          <a:solidFill>
            <a:srgbClr val="0A00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9" name="Google Shape;309;p54"/>
          <p:cNvSpPr/>
          <p:nvPr/>
        </p:nvSpPr>
        <p:spPr>
          <a:xfrm>
            <a:off x="-11700" y="-21000"/>
            <a:ext cx="13519200" cy="944400"/>
          </a:xfrm>
          <a:prstGeom prst="rect">
            <a:avLst/>
          </a:prstGeom>
          <a:solidFill>
            <a:srgbClr val="F8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0" name="Google Shape;310;p54"/>
          <p:cNvSpPr txBox="1"/>
          <p:nvPr/>
        </p:nvSpPr>
        <p:spPr>
          <a:xfrm>
            <a:off x="486850" y="46200"/>
            <a:ext cx="7569600" cy="8310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b="1" lang="es-419" sz="3000">
                <a:solidFill>
                  <a:schemeClr val="lt1"/>
                </a:solidFill>
                <a:latin typeface="Poppins"/>
                <a:ea typeface="Poppins"/>
                <a:cs typeface="Poppins"/>
                <a:sym typeface="Poppins"/>
              </a:rPr>
              <a:t>Historia</a:t>
            </a:r>
            <a:endParaRPr b="1" sz="3000">
              <a:solidFill>
                <a:schemeClr val="lt1"/>
              </a:solidFill>
              <a:latin typeface="Poppins"/>
              <a:ea typeface="Poppins"/>
              <a:cs typeface="Poppins"/>
              <a:sym typeface="Poppins"/>
            </a:endParaRPr>
          </a:p>
        </p:txBody>
      </p:sp>
      <p:sp>
        <p:nvSpPr>
          <p:cNvPr id="311" name="Google Shape;311;p54"/>
          <p:cNvSpPr/>
          <p:nvPr/>
        </p:nvSpPr>
        <p:spPr>
          <a:xfrm rot="5400000">
            <a:off x="14873200" y="-1373700"/>
            <a:ext cx="939600" cy="36708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12" name="Google Shape;312;p54"/>
          <p:cNvSpPr/>
          <p:nvPr/>
        </p:nvSpPr>
        <p:spPr>
          <a:xfrm rot="5400000">
            <a:off x="17163550" y="-233700"/>
            <a:ext cx="944400" cy="1390800"/>
          </a:xfrm>
          <a:prstGeom prst="rect">
            <a:avLst/>
          </a:prstGeom>
          <a:solidFill>
            <a:srgbClr val="FE006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13" name="Google Shape;313;p54"/>
          <p:cNvSpPr/>
          <p:nvPr/>
        </p:nvSpPr>
        <p:spPr>
          <a:xfrm>
            <a:off x="13507500" y="-21000"/>
            <a:ext cx="3432600" cy="951000"/>
          </a:xfrm>
          <a:prstGeom prst="rect">
            <a:avLst/>
          </a:prstGeom>
          <a:solidFill>
            <a:srgbClr val="FF99B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314" name="Google Shape;314;p54"/>
          <p:cNvPicPr preferRelativeResize="0"/>
          <p:nvPr/>
        </p:nvPicPr>
        <p:blipFill>
          <a:blip r:embed="rId3">
            <a:alphaModFix/>
          </a:blip>
          <a:stretch>
            <a:fillRect/>
          </a:stretch>
        </p:blipFill>
        <p:spPr>
          <a:xfrm>
            <a:off x="17261215" y="-16932"/>
            <a:ext cx="929400" cy="929400"/>
          </a:xfrm>
          <a:prstGeom prst="rect">
            <a:avLst/>
          </a:prstGeom>
          <a:noFill/>
          <a:ln>
            <a:noFill/>
          </a:ln>
        </p:spPr>
      </p:pic>
      <p:sp>
        <p:nvSpPr>
          <p:cNvPr id="315" name="Google Shape;315;p54"/>
          <p:cNvSpPr/>
          <p:nvPr/>
        </p:nvSpPr>
        <p:spPr>
          <a:xfrm rot="5400000">
            <a:off x="12072600" y="-705750"/>
            <a:ext cx="982800" cy="22914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316" name="Google Shape;316;p54"/>
          <p:cNvPicPr preferRelativeResize="0"/>
          <p:nvPr/>
        </p:nvPicPr>
        <p:blipFill>
          <a:blip r:embed="rId4">
            <a:alphaModFix/>
          </a:blip>
          <a:stretch>
            <a:fillRect/>
          </a:stretch>
        </p:blipFill>
        <p:spPr>
          <a:xfrm>
            <a:off x="12597975" y="4010071"/>
            <a:ext cx="4898148" cy="1628641"/>
          </a:xfrm>
          <a:prstGeom prst="rect">
            <a:avLst/>
          </a:prstGeom>
          <a:noFill/>
          <a:ln>
            <a:noFill/>
          </a:ln>
        </p:spPr>
      </p:pic>
      <p:pic>
        <p:nvPicPr>
          <p:cNvPr id="317" name="Google Shape;317;p54"/>
          <p:cNvPicPr preferRelativeResize="0"/>
          <p:nvPr/>
        </p:nvPicPr>
        <p:blipFill>
          <a:blip r:embed="rId5">
            <a:alphaModFix/>
          </a:blip>
          <a:stretch>
            <a:fillRect/>
          </a:stretch>
        </p:blipFill>
        <p:spPr>
          <a:xfrm>
            <a:off x="13166499" y="6396719"/>
            <a:ext cx="3761100" cy="851149"/>
          </a:xfrm>
          <a:prstGeom prst="rect">
            <a:avLst/>
          </a:prstGeom>
          <a:noFill/>
          <a:ln>
            <a:noFill/>
          </a:ln>
        </p:spPr>
      </p:pic>
      <p:sp>
        <p:nvSpPr>
          <p:cNvPr id="318" name="Google Shape;318;p54"/>
          <p:cNvSpPr txBox="1"/>
          <p:nvPr/>
        </p:nvSpPr>
        <p:spPr>
          <a:xfrm>
            <a:off x="486850" y="1603950"/>
            <a:ext cx="10354200" cy="63033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lang="es-419" sz="2600">
                <a:latin typeface="Poppins"/>
                <a:ea typeface="Poppins"/>
                <a:cs typeface="Poppins"/>
                <a:sym typeface="Poppins"/>
              </a:rPr>
              <a:t>El emprendimiento surge en el 2008. Ariel Burschtin y Álvaro García se conocen en la universidad, en una </a:t>
            </a:r>
            <a:r>
              <a:rPr lang="es-419" sz="2600">
                <a:latin typeface="Poppins"/>
                <a:ea typeface="Poppins"/>
                <a:cs typeface="Poppins"/>
                <a:sym typeface="Poppins"/>
              </a:rPr>
              <a:t>materia</a:t>
            </a:r>
            <a:r>
              <a:rPr lang="es-419" sz="2600">
                <a:latin typeface="Poppins"/>
                <a:ea typeface="Poppins"/>
                <a:cs typeface="Poppins"/>
                <a:sym typeface="Poppins"/>
              </a:rPr>
              <a:t> llamada “Actitud emprendedora”. </a:t>
            </a:r>
            <a:endParaRPr sz="2600">
              <a:latin typeface="Poppins"/>
              <a:ea typeface="Poppins"/>
              <a:cs typeface="Poppins"/>
              <a:sym typeface="Poppins"/>
            </a:endParaRPr>
          </a:p>
          <a:p>
            <a:pPr indent="0" lvl="0" marL="0" rtl="0" algn="l">
              <a:lnSpc>
                <a:spcPct val="115000"/>
              </a:lnSpc>
              <a:spcBef>
                <a:spcPts val="0"/>
              </a:spcBef>
              <a:spcAft>
                <a:spcPts val="0"/>
              </a:spcAft>
              <a:buClr>
                <a:srgbClr val="000000"/>
              </a:buClr>
              <a:buSzPts val="2200"/>
              <a:buFont typeface="Arial"/>
              <a:buNone/>
            </a:pPr>
            <a:r>
              <a:t/>
            </a:r>
            <a:endParaRPr sz="2600">
              <a:latin typeface="Poppins"/>
              <a:ea typeface="Poppins"/>
              <a:cs typeface="Poppins"/>
              <a:sym typeface="Poppins"/>
            </a:endParaRPr>
          </a:p>
          <a:p>
            <a:pPr indent="0" lvl="0" marL="0" rtl="0" algn="l">
              <a:lnSpc>
                <a:spcPct val="115000"/>
              </a:lnSpc>
              <a:spcBef>
                <a:spcPts val="0"/>
              </a:spcBef>
              <a:spcAft>
                <a:spcPts val="0"/>
              </a:spcAft>
              <a:buClr>
                <a:srgbClr val="000000"/>
              </a:buClr>
              <a:buSzPts val="2200"/>
              <a:buFont typeface="Arial"/>
              <a:buNone/>
            </a:pPr>
            <a:r>
              <a:rPr lang="es-419" sz="2600">
                <a:latin typeface="Poppins"/>
                <a:ea typeface="Poppins"/>
                <a:cs typeface="Poppins"/>
                <a:sym typeface="Poppins"/>
              </a:rPr>
              <a:t>Un día surge como ejercicio pensar una idea de negocios en 10 minutos y presentarla al grupo.  Enseguida piensan juntos crear un sitio web para mejorar la experiencia de compra de delivery. Al salir entusiasmados de la clase, deciden crear el proyecto. </a:t>
            </a:r>
            <a:endParaRPr sz="2600">
              <a:latin typeface="Poppins"/>
              <a:ea typeface="Poppins"/>
              <a:cs typeface="Poppins"/>
              <a:sym typeface="Poppins"/>
            </a:endParaRPr>
          </a:p>
          <a:p>
            <a:pPr indent="0" lvl="0" marL="0" rtl="0" algn="l">
              <a:lnSpc>
                <a:spcPct val="115000"/>
              </a:lnSpc>
              <a:spcBef>
                <a:spcPts val="0"/>
              </a:spcBef>
              <a:spcAft>
                <a:spcPts val="0"/>
              </a:spcAft>
              <a:buClr>
                <a:srgbClr val="000000"/>
              </a:buClr>
              <a:buSzPts val="2200"/>
              <a:buFont typeface="Arial"/>
              <a:buNone/>
            </a:pPr>
            <a:r>
              <a:t/>
            </a:r>
            <a:endParaRPr sz="2600">
              <a:latin typeface="Poppins"/>
              <a:ea typeface="Poppins"/>
              <a:cs typeface="Poppins"/>
              <a:sym typeface="Poppins"/>
            </a:endParaRPr>
          </a:p>
          <a:p>
            <a:pPr indent="0" lvl="0" marL="0" rtl="0" algn="l">
              <a:lnSpc>
                <a:spcPct val="115000"/>
              </a:lnSpc>
              <a:spcBef>
                <a:spcPts val="0"/>
              </a:spcBef>
              <a:spcAft>
                <a:spcPts val="0"/>
              </a:spcAft>
              <a:buClr>
                <a:srgbClr val="000000"/>
              </a:buClr>
              <a:buSzPts val="2200"/>
              <a:buFont typeface="Arial"/>
              <a:buNone/>
            </a:pPr>
            <a:r>
              <a:rPr lang="es-419" sz="2600">
                <a:latin typeface="Poppins"/>
                <a:ea typeface="Poppins"/>
                <a:cs typeface="Poppins"/>
                <a:sym typeface="Poppins"/>
              </a:rPr>
              <a:t>Al poco tiempo se suma  Ruben Sosenke, amigo de ambos,  como CTO.  En el 2009 se lanza el primer prototipo en Uruguay con 40 restaurantes.</a:t>
            </a:r>
            <a:endParaRPr sz="2400">
              <a:latin typeface="Poppins"/>
              <a:ea typeface="Poppins"/>
              <a:cs typeface="Poppins"/>
              <a:sym typeface="Poppins"/>
            </a:endParaRPr>
          </a:p>
          <a:p>
            <a:pPr indent="0" lvl="0" marL="0" rtl="0" algn="l">
              <a:spcBef>
                <a:spcPts val="0"/>
              </a:spcBef>
              <a:spcAft>
                <a:spcPts val="0"/>
              </a:spcAft>
              <a:buClr>
                <a:srgbClr val="000000"/>
              </a:buClr>
              <a:buSzPts val="2200"/>
              <a:buFont typeface="Arial"/>
              <a:buNone/>
            </a:pPr>
            <a:r>
              <a:t/>
            </a:r>
            <a:endParaRPr sz="2800">
              <a:solidFill>
                <a:srgbClr val="FFFFFF"/>
              </a:solidFill>
              <a:latin typeface="Poppins"/>
              <a:ea typeface="Poppins"/>
              <a:cs typeface="Poppins"/>
              <a:sym typeface="Poppins"/>
            </a:endParaRPr>
          </a:p>
          <a:p>
            <a:pPr indent="0" lvl="0" marL="0" rtl="0" algn="l">
              <a:spcBef>
                <a:spcPts val="0"/>
              </a:spcBef>
              <a:spcAft>
                <a:spcPts val="0"/>
              </a:spcAft>
              <a:buNone/>
            </a:pPr>
            <a:r>
              <a:t/>
            </a:r>
            <a:endParaRPr sz="2800">
              <a:solidFill>
                <a:srgbClr val="FFFFFF"/>
              </a:solidFill>
              <a:latin typeface="Poppins"/>
              <a:ea typeface="Poppins"/>
              <a:cs typeface="Poppins"/>
              <a:sym typeface="Poppins"/>
            </a:endParaRPr>
          </a:p>
        </p:txBody>
      </p:sp>
      <p:sp>
        <p:nvSpPr>
          <p:cNvPr id="319" name="Google Shape;319;p54"/>
          <p:cNvSpPr txBox="1"/>
          <p:nvPr/>
        </p:nvSpPr>
        <p:spPr>
          <a:xfrm>
            <a:off x="486850" y="9121100"/>
            <a:ext cx="16276200" cy="8004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s-419" sz="2800">
                <a:solidFill>
                  <a:schemeClr val="lt1"/>
                </a:solidFill>
                <a:latin typeface="Lato"/>
                <a:ea typeface="Lato"/>
                <a:cs typeface="Lato"/>
                <a:sym typeface="Lato"/>
              </a:rPr>
              <a:t>Conoce la historia de PeYa y sus inicios, contada por uno de sus fundadores Ariel Burschtin, ex CEO:</a:t>
            </a:r>
            <a:endParaRPr sz="2800">
              <a:solidFill>
                <a:schemeClr val="lt1"/>
              </a:solidFill>
              <a:latin typeface="Lato"/>
              <a:ea typeface="Lato"/>
              <a:cs typeface="Lato"/>
              <a:sym typeface="Lato"/>
            </a:endParaRPr>
          </a:p>
        </p:txBody>
      </p:sp>
      <p:pic>
        <p:nvPicPr>
          <p:cNvPr id="320" name="Google Shape;320;p54">
            <a:hlinkClick r:id="rId6"/>
          </p:cNvPr>
          <p:cNvPicPr preferRelativeResize="0"/>
          <p:nvPr/>
        </p:nvPicPr>
        <p:blipFill>
          <a:blip r:embed="rId7">
            <a:alphaModFix/>
          </a:blip>
          <a:stretch>
            <a:fillRect/>
          </a:stretch>
        </p:blipFill>
        <p:spPr>
          <a:xfrm>
            <a:off x="16470400" y="9077653"/>
            <a:ext cx="1001706" cy="825500"/>
          </a:xfrm>
          <a:prstGeom prst="rect">
            <a:avLst/>
          </a:prstGeom>
          <a:noFill/>
          <a:ln>
            <a:noFill/>
          </a:ln>
          <a:effectLst>
            <a:reflection blurRad="0" dir="5400000" dist="38100" endA="0" endPos="30000" fadeDir="5400012" kx="0" rotWithShape="0" algn="bl" stA="40000" stPos="0" sy="-100000" ky="0"/>
          </a:effectLst>
        </p:spPr>
      </p:pic>
      <p:pic>
        <p:nvPicPr>
          <p:cNvPr id="321" name="Google Shape;321;p54"/>
          <p:cNvPicPr preferRelativeResize="0"/>
          <p:nvPr/>
        </p:nvPicPr>
        <p:blipFill>
          <a:blip r:embed="rId8">
            <a:alphaModFix/>
          </a:blip>
          <a:stretch>
            <a:fillRect/>
          </a:stretch>
        </p:blipFill>
        <p:spPr>
          <a:xfrm>
            <a:off x="13330747" y="1273325"/>
            <a:ext cx="3432599" cy="232289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A001E"/>
        </a:solidFill>
      </p:bgPr>
    </p:bg>
    <p:spTree>
      <p:nvGrpSpPr>
        <p:cNvPr id="865" name="Shape 865"/>
        <p:cNvGrpSpPr/>
        <p:nvPr/>
      </p:nvGrpSpPr>
      <p:grpSpPr>
        <a:xfrm>
          <a:off x="0" y="0"/>
          <a:ext cx="0" cy="0"/>
          <a:chOff x="0" y="0"/>
          <a:chExt cx="0" cy="0"/>
        </a:xfrm>
      </p:grpSpPr>
      <p:sp>
        <p:nvSpPr>
          <p:cNvPr id="866" name="Google Shape;866;p81"/>
          <p:cNvSpPr/>
          <p:nvPr/>
        </p:nvSpPr>
        <p:spPr>
          <a:xfrm>
            <a:off x="0" y="0"/>
            <a:ext cx="18288000" cy="10287000"/>
          </a:xfrm>
          <a:prstGeom prst="rect">
            <a:avLst/>
          </a:prstGeom>
          <a:solidFill>
            <a:srgbClr val="FA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67" name="Google Shape;867;p81"/>
          <p:cNvSpPr/>
          <p:nvPr/>
        </p:nvSpPr>
        <p:spPr>
          <a:xfrm>
            <a:off x="726000" y="4685000"/>
            <a:ext cx="3488400" cy="820800"/>
          </a:xfrm>
          <a:prstGeom prst="rect">
            <a:avLst/>
          </a:prstGeom>
          <a:solidFill>
            <a:srgbClr val="08AF7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8" name="Google Shape;868;p81"/>
          <p:cNvSpPr/>
          <p:nvPr/>
        </p:nvSpPr>
        <p:spPr>
          <a:xfrm>
            <a:off x="726000" y="2270350"/>
            <a:ext cx="5797800" cy="820800"/>
          </a:xfrm>
          <a:prstGeom prst="rect">
            <a:avLst/>
          </a:prstGeom>
          <a:solidFill>
            <a:srgbClr val="08AF7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69" name="Google Shape;869;p81"/>
          <p:cNvSpPr/>
          <p:nvPr/>
        </p:nvSpPr>
        <p:spPr>
          <a:xfrm>
            <a:off x="726000" y="8111650"/>
            <a:ext cx="4908000" cy="889800"/>
          </a:xfrm>
          <a:prstGeom prst="rect">
            <a:avLst/>
          </a:prstGeom>
          <a:solidFill>
            <a:srgbClr val="08AF7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870" name="Google Shape;870;p81"/>
          <p:cNvSpPr/>
          <p:nvPr/>
        </p:nvSpPr>
        <p:spPr>
          <a:xfrm>
            <a:off x="12371250" y="10059770"/>
            <a:ext cx="111000" cy="111000"/>
          </a:xfrm>
          <a:prstGeom prst="ellipse">
            <a:avLst/>
          </a:prstGeom>
          <a:solidFill>
            <a:srgbClr val="273239"/>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871" name="Google Shape;871;p81"/>
          <p:cNvGrpSpPr/>
          <p:nvPr/>
        </p:nvGrpSpPr>
        <p:grpSpPr>
          <a:xfrm>
            <a:off x="725983" y="2225375"/>
            <a:ext cx="16325767" cy="8982175"/>
            <a:chOff x="405785" y="655488"/>
            <a:chExt cx="5869200" cy="4491088"/>
          </a:xfrm>
        </p:grpSpPr>
        <p:sp>
          <p:nvSpPr>
            <p:cNvPr id="872" name="Google Shape;872;p81"/>
            <p:cNvSpPr txBox="1"/>
            <p:nvPr/>
          </p:nvSpPr>
          <p:spPr>
            <a:xfrm>
              <a:off x="405785" y="1016675"/>
              <a:ext cx="5688900" cy="8121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lang="es-419" sz="2400">
                  <a:solidFill>
                    <a:srgbClr val="FFFFFF"/>
                  </a:solidFill>
                  <a:latin typeface="Lato"/>
                  <a:ea typeface="Lato"/>
                  <a:cs typeface="Lato"/>
                  <a:sym typeface="Lato"/>
                </a:rPr>
                <a:t>Ariba es nuestra herramienta para solicitar, aprobar, ordenar y facturar bienes y servicios. Dentro de esta plataforma, </a:t>
              </a:r>
              <a:r>
                <a:rPr b="1" lang="es-419" sz="2400">
                  <a:solidFill>
                    <a:srgbClr val="FFFFFF"/>
                  </a:solidFill>
                  <a:latin typeface="Lato"/>
                  <a:ea typeface="Lato"/>
                  <a:cs typeface="Lato"/>
                  <a:sym typeface="Lato"/>
                </a:rPr>
                <a:t>el centro de costos es una especie de “billetera”</a:t>
              </a:r>
              <a:r>
                <a:rPr lang="es-419" sz="2400">
                  <a:solidFill>
                    <a:srgbClr val="FFFFFF"/>
                  </a:solidFill>
                  <a:latin typeface="Lato"/>
                  <a:ea typeface="Lato"/>
                  <a:cs typeface="Lato"/>
                  <a:sym typeface="Lato"/>
                </a:rPr>
                <a:t>  donde se aloca el presupuesto  que prevé gastar cada área.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b="1"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600">
                <a:solidFill>
                  <a:srgbClr val="FFFFFF"/>
                </a:solidFill>
              </a:endParaRPr>
            </a:p>
            <a:p>
              <a:pPr indent="0" lvl="0" marL="0" rtl="0" algn="l">
                <a:spcBef>
                  <a:spcPts val="0"/>
                </a:spcBef>
                <a:spcAft>
                  <a:spcPts val="0"/>
                </a:spcAft>
                <a:buNone/>
              </a:pPr>
              <a:r>
                <a:t/>
              </a:r>
              <a:endParaRPr sz="2800">
                <a:solidFill>
                  <a:srgbClr val="FFFFFF"/>
                </a:solidFill>
              </a:endParaRPr>
            </a:p>
          </p:txBody>
        </p:sp>
        <p:sp>
          <p:nvSpPr>
            <p:cNvPr id="873" name="Google Shape;873;p81"/>
            <p:cNvSpPr txBox="1"/>
            <p:nvPr/>
          </p:nvSpPr>
          <p:spPr>
            <a:xfrm>
              <a:off x="405785" y="655488"/>
              <a:ext cx="3413400" cy="4722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None/>
              </a:pPr>
              <a:r>
                <a:rPr lang="es-419" sz="3200">
                  <a:solidFill>
                    <a:srgbClr val="FFFFFF"/>
                  </a:solidFill>
                  <a:latin typeface="Lato Black"/>
                  <a:ea typeface="Lato Black"/>
                  <a:cs typeface="Lato Black"/>
                  <a:sym typeface="Lato Black"/>
                </a:rPr>
                <a:t>¿Qué es un Centro de Costos?</a:t>
              </a:r>
              <a:endParaRPr sz="3200">
                <a:solidFill>
                  <a:srgbClr val="FFFFFF"/>
                </a:solidFill>
                <a:latin typeface="Lato Black"/>
                <a:ea typeface="Lato Black"/>
                <a:cs typeface="Lato Black"/>
                <a:sym typeface="Lato Black"/>
              </a:endParaRPr>
            </a:p>
          </p:txBody>
        </p:sp>
        <p:sp>
          <p:nvSpPr>
            <p:cNvPr id="874" name="Google Shape;874;p81"/>
            <p:cNvSpPr txBox="1"/>
            <p:nvPr/>
          </p:nvSpPr>
          <p:spPr>
            <a:xfrm>
              <a:off x="405785" y="1868075"/>
              <a:ext cx="3413400" cy="4722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None/>
              </a:pPr>
              <a:r>
                <a:rPr lang="es-419" sz="3200">
                  <a:solidFill>
                    <a:srgbClr val="FFFFFF"/>
                  </a:solidFill>
                  <a:latin typeface="Lato Black"/>
                  <a:ea typeface="Lato Black"/>
                  <a:cs typeface="Lato Black"/>
                  <a:sym typeface="Lato Black"/>
                </a:rPr>
                <a:t>¿Para qué sirve?</a:t>
              </a:r>
              <a:endParaRPr sz="3200">
                <a:solidFill>
                  <a:srgbClr val="FFFFFF"/>
                </a:solidFill>
                <a:latin typeface="Lato Black"/>
                <a:ea typeface="Lato Black"/>
                <a:cs typeface="Lato Black"/>
                <a:sym typeface="Lato Black"/>
              </a:endParaRPr>
            </a:p>
          </p:txBody>
        </p:sp>
        <p:sp>
          <p:nvSpPr>
            <p:cNvPr id="875" name="Google Shape;875;p81"/>
            <p:cNvSpPr txBox="1"/>
            <p:nvPr/>
          </p:nvSpPr>
          <p:spPr>
            <a:xfrm>
              <a:off x="405785" y="2264075"/>
              <a:ext cx="5869200" cy="11418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lang="es-419" sz="2400">
                  <a:solidFill>
                    <a:srgbClr val="FFFFFF"/>
                  </a:solidFill>
                  <a:latin typeface="Lato"/>
                  <a:ea typeface="Lato"/>
                  <a:cs typeface="Lato"/>
                  <a:sym typeface="Lato"/>
                </a:rPr>
                <a:t>Los centros de costos proveen una forma organizada de</a:t>
              </a:r>
              <a:r>
                <a:rPr b="1" lang="es-419" sz="2400">
                  <a:solidFill>
                    <a:srgbClr val="FFFFFF"/>
                  </a:solidFill>
                  <a:latin typeface="Lato"/>
                  <a:ea typeface="Lato"/>
                  <a:cs typeface="Lato"/>
                  <a:sym typeface="Lato"/>
                </a:rPr>
                <a:t> realizar las compras</a:t>
              </a:r>
              <a:r>
                <a:rPr lang="es-419" sz="2400">
                  <a:solidFill>
                    <a:srgbClr val="FFFFFF"/>
                  </a:solidFill>
                  <a:latin typeface="Lato"/>
                  <a:ea typeface="Lato"/>
                  <a:cs typeface="Lato"/>
                  <a:sym typeface="Lato"/>
                </a:rPr>
                <a:t>, donde cada uno tiene asociado un aprobador, quien se encarga de velar por las compras.</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rPr lang="es-419" sz="2400">
                  <a:solidFill>
                    <a:srgbClr val="FFFFFF"/>
                  </a:solidFill>
                  <a:latin typeface="Lato"/>
                  <a:ea typeface="Lato"/>
                  <a:cs typeface="Lato"/>
                  <a:sym typeface="Lato"/>
                </a:rPr>
                <a:t>En </a:t>
              </a:r>
              <a:r>
                <a:rPr b="1" lang="es-419" sz="2400" u="sng">
                  <a:solidFill>
                    <a:srgbClr val="FFFFFF"/>
                  </a:solidFill>
                  <a:latin typeface="Lato"/>
                  <a:ea typeface="Lato"/>
                  <a:cs typeface="Lato"/>
                  <a:sym typeface="Lato"/>
                  <a:hlinkClick r:id="rId3">
                    <a:extLst>
                      <a:ext uri="{A12FA001-AC4F-418D-AE19-62706E023703}">
                        <ahyp:hlinkClr val="tx"/>
                      </a:ext>
                    </a:extLst>
                  </a:hlinkClick>
                </a:rPr>
                <a:t>Workday</a:t>
              </a:r>
              <a:r>
                <a:rPr b="1" lang="es-419" sz="2400">
                  <a:solidFill>
                    <a:srgbClr val="FFFFFF"/>
                  </a:solidFill>
                  <a:latin typeface="Lato"/>
                  <a:ea typeface="Lato"/>
                  <a:cs typeface="Lato"/>
                  <a:sym typeface="Lato"/>
                </a:rPr>
                <a:t> </a:t>
              </a:r>
              <a:r>
                <a:rPr lang="es-419" sz="2400">
                  <a:solidFill>
                    <a:srgbClr val="FFFFFF"/>
                  </a:solidFill>
                  <a:latin typeface="Lato"/>
                  <a:ea typeface="Lato"/>
                  <a:cs typeface="Lato"/>
                  <a:sym typeface="Lato"/>
                </a:rPr>
                <a:t>se puede chequear a qué centro de costos pertenece cada uno y existe este </a:t>
              </a:r>
              <a:r>
                <a:rPr b="1" lang="es-419" sz="2400" u="sng">
                  <a:solidFill>
                    <a:srgbClr val="FFFFFF"/>
                  </a:solidFill>
                  <a:latin typeface="Lato"/>
                  <a:ea typeface="Lato"/>
                  <a:cs typeface="Lato"/>
                  <a:sym typeface="Lato"/>
                  <a:hlinkClick r:id="rId4">
                    <a:extLst>
                      <a:ext uri="{A12FA001-AC4F-418D-AE19-62706E023703}">
                        <ahyp:hlinkClr val="tx"/>
                      </a:ext>
                    </a:extLst>
                  </a:hlinkClick>
                </a:rPr>
                <a:t>grupo de Workplace </a:t>
              </a:r>
              <a:r>
                <a:rPr lang="es-419" sz="2400">
                  <a:solidFill>
                    <a:srgbClr val="FFFFFF"/>
                  </a:solidFill>
                  <a:latin typeface="Lato"/>
                  <a:ea typeface="Lato"/>
                  <a:cs typeface="Lato"/>
                  <a:sym typeface="Lato"/>
                </a:rPr>
                <a:t>dónde encontrar más información.</a:t>
              </a:r>
              <a:endParaRPr sz="30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b="1"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600">
                <a:solidFill>
                  <a:srgbClr val="FFFFFF"/>
                </a:solidFill>
              </a:endParaRPr>
            </a:p>
            <a:p>
              <a:pPr indent="0" lvl="0" marL="0" rtl="0" algn="l">
                <a:spcBef>
                  <a:spcPts val="0"/>
                </a:spcBef>
                <a:spcAft>
                  <a:spcPts val="0"/>
                </a:spcAft>
                <a:buNone/>
              </a:pPr>
              <a:r>
                <a:t/>
              </a:r>
              <a:endParaRPr sz="2800">
                <a:solidFill>
                  <a:srgbClr val="FFFFFF"/>
                </a:solidFill>
              </a:endParaRPr>
            </a:p>
          </p:txBody>
        </p:sp>
        <p:sp>
          <p:nvSpPr>
            <p:cNvPr id="876" name="Google Shape;876;p81"/>
            <p:cNvSpPr txBox="1"/>
            <p:nvPr/>
          </p:nvSpPr>
          <p:spPr>
            <a:xfrm>
              <a:off x="405785" y="3610050"/>
              <a:ext cx="3413400" cy="4722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None/>
              </a:pPr>
              <a:r>
                <a:rPr lang="es-419" sz="3200">
                  <a:solidFill>
                    <a:srgbClr val="FFFFFF"/>
                  </a:solidFill>
                  <a:latin typeface="Lato Black"/>
                  <a:ea typeface="Lato Black"/>
                  <a:cs typeface="Lato Black"/>
                  <a:sym typeface="Lato Black"/>
                </a:rPr>
                <a:t>¿Por qué es importante?</a:t>
              </a:r>
              <a:endParaRPr sz="3200">
                <a:solidFill>
                  <a:srgbClr val="FFFFFF"/>
                </a:solidFill>
                <a:latin typeface="Lato Black"/>
                <a:ea typeface="Lato Black"/>
                <a:cs typeface="Lato Black"/>
                <a:sym typeface="Lato Black"/>
              </a:endParaRPr>
            </a:p>
          </p:txBody>
        </p:sp>
        <p:sp>
          <p:nvSpPr>
            <p:cNvPr id="877" name="Google Shape;877;p81"/>
            <p:cNvSpPr txBox="1"/>
            <p:nvPr/>
          </p:nvSpPr>
          <p:spPr>
            <a:xfrm>
              <a:off x="405785" y="4004775"/>
              <a:ext cx="5688900" cy="11418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lang="es-419" sz="2400">
                  <a:solidFill>
                    <a:srgbClr val="FFFFFF"/>
                  </a:solidFill>
                  <a:latin typeface="Lato"/>
                  <a:ea typeface="Lato"/>
                  <a:cs typeface="Lato"/>
                  <a:sym typeface="Lato"/>
                </a:rPr>
                <a:t>Porque nos permite tomar </a:t>
              </a:r>
              <a:r>
                <a:rPr b="1" lang="es-419" sz="2400">
                  <a:solidFill>
                    <a:srgbClr val="FFFFFF"/>
                  </a:solidFill>
                  <a:latin typeface="Lato"/>
                  <a:ea typeface="Lato"/>
                  <a:cs typeface="Lato"/>
                  <a:sym typeface="Lato"/>
                </a:rPr>
                <a:t>decisiones eficientes, rápidas y de forma ágil </a:t>
              </a:r>
              <a:r>
                <a:rPr lang="es-419" sz="2400">
                  <a:solidFill>
                    <a:srgbClr val="FFFFFF"/>
                  </a:solidFill>
                  <a:latin typeface="Lato"/>
                  <a:ea typeface="Lato"/>
                  <a:cs typeface="Lato"/>
                  <a:sym typeface="Lato"/>
                </a:rPr>
                <a:t>como nuestra empresa lo necesita.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b="1"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600">
                <a:solidFill>
                  <a:srgbClr val="FFFFFF"/>
                </a:solidFill>
              </a:endParaRPr>
            </a:p>
            <a:p>
              <a:pPr indent="0" lvl="0" marL="0" rtl="0" algn="l">
                <a:lnSpc>
                  <a:spcPct val="115000"/>
                </a:lnSpc>
                <a:spcBef>
                  <a:spcPts val="0"/>
                </a:spcBef>
                <a:spcAft>
                  <a:spcPts val="0"/>
                </a:spcAft>
                <a:buNone/>
              </a:pPr>
              <a:r>
                <a:t/>
              </a:r>
              <a:endParaRPr sz="2400">
                <a:solidFill>
                  <a:srgbClr val="FFFFFF"/>
                </a:solidFill>
                <a:latin typeface="Lato"/>
                <a:ea typeface="Lato"/>
                <a:cs typeface="Lato"/>
                <a:sym typeface="Lato"/>
              </a:endParaRPr>
            </a:p>
            <a:p>
              <a:pPr indent="0" lvl="0" marL="0" rtl="0" algn="l">
                <a:spcBef>
                  <a:spcPts val="0"/>
                </a:spcBef>
                <a:spcAft>
                  <a:spcPts val="0"/>
                </a:spcAft>
                <a:buNone/>
              </a:pPr>
              <a:r>
                <a:t/>
              </a:r>
              <a:endParaRPr sz="2400">
                <a:solidFill>
                  <a:srgbClr val="FFFFFF"/>
                </a:solidFill>
                <a:latin typeface="Lato"/>
                <a:ea typeface="Lato"/>
                <a:cs typeface="Lato"/>
                <a:sym typeface="Lato"/>
              </a:endParaRPr>
            </a:p>
          </p:txBody>
        </p:sp>
      </p:grpSp>
      <p:pic>
        <p:nvPicPr>
          <p:cNvPr id="878" name="Google Shape;878;p81"/>
          <p:cNvPicPr preferRelativeResize="0"/>
          <p:nvPr/>
        </p:nvPicPr>
        <p:blipFill>
          <a:blip r:embed="rId5">
            <a:alphaModFix/>
          </a:blip>
          <a:stretch>
            <a:fillRect/>
          </a:stretch>
        </p:blipFill>
        <p:spPr>
          <a:xfrm>
            <a:off x="977925" y="1163598"/>
            <a:ext cx="2445650" cy="694200"/>
          </a:xfrm>
          <a:prstGeom prst="rect">
            <a:avLst/>
          </a:prstGeom>
          <a:noFill/>
          <a:ln>
            <a:noFill/>
          </a:ln>
        </p:spPr>
      </p:pic>
      <p:sp>
        <p:nvSpPr>
          <p:cNvPr id="879" name="Google Shape;879;p81"/>
          <p:cNvSpPr/>
          <p:nvPr/>
        </p:nvSpPr>
        <p:spPr>
          <a:xfrm rot="5400000">
            <a:off x="14873200" y="-1373700"/>
            <a:ext cx="939600" cy="36708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80" name="Google Shape;880;p81"/>
          <p:cNvSpPr/>
          <p:nvPr/>
        </p:nvSpPr>
        <p:spPr>
          <a:xfrm rot="5400000">
            <a:off x="17163550" y="-233700"/>
            <a:ext cx="944400" cy="1390800"/>
          </a:xfrm>
          <a:prstGeom prst="rect">
            <a:avLst/>
          </a:prstGeom>
          <a:solidFill>
            <a:srgbClr val="FF99B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81" name="Google Shape;881;p81"/>
          <p:cNvSpPr/>
          <p:nvPr/>
        </p:nvSpPr>
        <p:spPr>
          <a:xfrm rot="5400000">
            <a:off x="11350800" y="-1553850"/>
            <a:ext cx="982800" cy="39876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882" name="Google Shape;882;p81"/>
          <p:cNvSpPr/>
          <p:nvPr/>
        </p:nvSpPr>
        <p:spPr>
          <a:xfrm>
            <a:off x="-11700" y="-21000"/>
            <a:ext cx="9957600" cy="944400"/>
          </a:xfrm>
          <a:prstGeom prst="rect">
            <a:avLst/>
          </a:prstGeom>
          <a:solidFill>
            <a:srgbClr val="0A00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0050"/>
        </a:solidFill>
      </p:bgPr>
    </p:bg>
    <p:spTree>
      <p:nvGrpSpPr>
        <p:cNvPr id="886" name="Shape 886"/>
        <p:cNvGrpSpPr/>
        <p:nvPr/>
      </p:nvGrpSpPr>
      <p:grpSpPr>
        <a:xfrm>
          <a:off x="0" y="0"/>
          <a:ext cx="0" cy="0"/>
          <a:chOff x="0" y="0"/>
          <a:chExt cx="0" cy="0"/>
        </a:xfrm>
      </p:grpSpPr>
      <p:sp>
        <p:nvSpPr>
          <p:cNvPr id="887" name="Google Shape;887;p82"/>
          <p:cNvSpPr txBox="1"/>
          <p:nvPr/>
        </p:nvSpPr>
        <p:spPr>
          <a:xfrm>
            <a:off x="5816800" y="1082050"/>
            <a:ext cx="11361600" cy="13620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chemeClr val="dk1"/>
              </a:buClr>
              <a:buSzPts val="1400"/>
              <a:buFont typeface="Arial"/>
              <a:buNone/>
            </a:pPr>
            <a:r>
              <a:rPr lang="es-419" sz="2400">
                <a:solidFill>
                  <a:schemeClr val="lt1"/>
                </a:solidFill>
                <a:latin typeface="Lato"/>
                <a:ea typeface="Lato"/>
                <a:cs typeface="Lato"/>
                <a:sym typeface="Lato"/>
              </a:rPr>
              <a:t>Creemos en el bienestar y su impacto positivo en todo lo que hacemos. Creemos que sentirnos bien en nuestro lugar de trabajo es sentirnos orgullosos del lugar al que pertenecemos. Por eso, nuestro plan de beneficios es un </a:t>
            </a:r>
            <a:r>
              <a:rPr b="1" lang="es-419" sz="2400">
                <a:solidFill>
                  <a:schemeClr val="lt1"/>
                </a:solidFill>
                <a:latin typeface="Lato"/>
                <a:ea typeface="Lato"/>
                <a:cs typeface="Lato"/>
                <a:sym typeface="Lato"/>
              </a:rPr>
              <a:t>plan de BIENeficios.</a:t>
            </a:r>
            <a:endParaRPr b="1" sz="2400">
              <a:solidFill>
                <a:schemeClr val="lt1"/>
              </a:solidFill>
              <a:latin typeface="Lato"/>
              <a:ea typeface="Lato"/>
              <a:cs typeface="Lato"/>
              <a:sym typeface="Lato"/>
            </a:endParaRPr>
          </a:p>
          <a:p>
            <a:pPr indent="0" lvl="0" marL="0" rtl="0" algn="l">
              <a:lnSpc>
                <a:spcPct val="115000"/>
              </a:lnSpc>
              <a:spcBef>
                <a:spcPts val="0"/>
              </a:spcBef>
              <a:spcAft>
                <a:spcPts val="0"/>
              </a:spcAft>
              <a:buClr>
                <a:schemeClr val="dk1"/>
              </a:buClr>
              <a:buSzPts val="1400"/>
              <a:buFont typeface="Arial"/>
              <a:buNone/>
            </a:pPr>
            <a:r>
              <a:t/>
            </a:r>
            <a:endParaRPr b="1" sz="2400">
              <a:solidFill>
                <a:schemeClr val="lt1"/>
              </a:solidFill>
              <a:latin typeface="Lato"/>
              <a:ea typeface="Lato"/>
              <a:cs typeface="Lato"/>
              <a:sym typeface="Lato"/>
            </a:endParaRPr>
          </a:p>
          <a:p>
            <a:pPr indent="0" lvl="0" marL="0" rtl="0" algn="l">
              <a:lnSpc>
                <a:spcPct val="115000"/>
              </a:lnSpc>
              <a:spcBef>
                <a:spcPts val="0"/>
              </a:spcBef>
              <a:spcAft>
                <a:spcPts val="0"/>
              </a:spcAft>
              <a:buClr>
                <a:schemeClr val="dk1"/>
              </a:buClr>
              <a:buSzPts val="2200"/>
              <a:buFont typeface="Arial"/>
              <a:buNone/>
            </a:pPr>
            <a:r>
              <a:t/>
            </a:r>
            <a:endParaRPr sz="2400">
              <a:solidFill>
                <a:schemeClr val="lt1"/>
              </a:solidFill>
              <a:latin typeface="Lato"/>
              <a:ea typeface="Lato"/>
              <a:cs typeface="Lato"/>
              <a:sym typeface="Lato"/>
            </a:endParaRPr>
          </a:p>
          <a:p>
            <a:pPr indent="0" lvl="0" marL="0" rtl="0" algn="l">
              <a:spcBef>
                <a:spcPts val="0"/>
              </a:spcBef>
              <a:spcAft>
                <a:spcPts val="0"/>
              </a:spcAft>
              <a:buClr>
                <a:schemeClr val="dk1"/>
              </a:buClr>
              <a:buSzPts val="2200"/>
              <a:buFont typeface="Arial"/>
              <a:buNone/>
            </a:pPr>
            <a:r>
              <a:t/>
            </a:r>
            <a:endParaRPr sz="2800">
              <a:solidFill>
                <a:schemeClr val="lt1"/>
              </a:solidFill>
            </a:endParaRPr>
          </a:p>
          <a:p>
            <a:pPr indent="0" lvl="0" marL="0" rtl="0" algn="l">
              <a:spcBef>
                <a:spcPts val="0"/>
              </a:spcBef>
              <a:spcAft>
                <a:spcPts val="0"/>
              </a:spcAft>
              <a:buNone/>
            </a:pPr>
            <a:r>
              <a:t/>
            </a:r>
            <a:endParaRPr sz="2800">
              <a:solidFill>
                <a:schemeClr val="lt1"/>
              </a:solidFill>
            </a:endParaRPr>
          </a:p>
        </p:txBody>
      </p:sp>
      <p:sp>
        <p:nvSpPr>
          <p:cNvPr id="888" name="Google Shape;888;p82"/>
          <p:cNvSpPr txBox="1"/>
          <p:nvPr/>
        </p:nvSpPr>
        <p:spPr>
          <a:xfrm>
            <a:off x="7424600" y="9446850"/>
            <a:ext cx="9077400" cy="13620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chemeClr val="dk1"/>
              </a:buClr>
              <a:buSzPts val="2200"/>
              <a:buFont typeface="Arial"/>
              <a:buNone/>
            </a:pPr>
            <a:r>
              <a:rPr lang="es-419" sz="1600">
                <a:solidFill>
                  <a:srgbClr val="FFFFFF"/>
                </a:solidFill>
                <a:latin typeface="Lato"/>
                <a:ea typeface="Lato"/>
                <a:cs typeface="Lato"/>
                <a:sym typeface="Lato"/>
              </a:rPr>
              <a:t>*El paquete de beneficios personal depende de la posición, área y locación en la que te encuentres.</a:t>
            </a:r>
            <a:endParaRPr sz="1600">
              <a:solidFill>
                <a:srgbClr val="FFFFFF"/>
              </a:solidFill>
              <a:latin typeface="Lato"/>
              <a:ea typeface="Lato"/>
              <a:cs typeface="Lato"/>
              <a:sym typeface="Lato"/>
            </a:endParaRPr>
          </a:p>
          <a:p>
            <a:pPr indent="0" lvl="0" marL="0" rtl="0" algn="l">
              <a:lnSpc>
                <a:spcPct val="115000"/>
              </a:lnSpc>
              <a:spcBef>
                <a:spcPts val="0"/>
              </a:spcBef>
              <a:spcAft>
                <a:spcPts val="0"/>
              </a:spcAft>
              <a:buClr>
                <a:schemeClr val="dk1"/>
              </a:buClr>
              <a:buSzPts val="2200"/>
              <a:buFont typeface="Arial"/>
              <a:buNone/>
            </a:pPr>
            <a:r>
              <a:t/>
            </a:r>
            <a:endParaRPr sz="1600">
              <a:solidFill>
                <a:srgbClr val="FFFFFF"/>
              </a:solidFill>
              <a:latin typeface="Lato"/>
              <a:ea typeface="Lato"/>
              <a:cs typeface="Lato"/>
              <a:sym typeface="Lato"/>
            </a:endParaRPr>
          </a:p>
          <a:p>
            <a:pPr indent="0" lvl="0" marL="0" rtl="0" algn="l">
              <a:spcBef>
                <a:spcPts val="0"/>
              </a:spcBef>
              <a:spcAft>
                <a:spcPts val="0"/>
              </a:spcAft>
              <a:buClr>
                <a:schemeClr val="dk1"/>
              </a:buClr>
              <a:buSzPts val="2200"/>
              <a:buFont typeface="Arial"/>
              <a:buNone/>
            </a:pPr>
            <a:r>
              <a:t/>
            </a:r>
            <a:endParaRPr sz="2800">
              <a:solidFill>
                <a:srgbClr val="FFFFFF"/>
              </a:solidFill>
            </a:endParaRPr>
          </a:p>
          <a:p>
            <a:pPr indent="0" lvl="0" marL="0" rtl="0" algn="l">
              <a:spcBef>
                <a:spcPts val="0"/>
              </a:spcBef>
              <a:spcAft>
                <a:spcPts val="0"/>
              </a:spcAft>
              <a:buNone/>
            </a:pPr>
            <a:r>
              <a:t/>
            </a:r>
            <a:endParaRPr sz="2800">
              <a:solidFill>
                <a:srgbClr val="FFFFFF"/>
              </a:solidFill>
            </a:endParaRPr>
          </a:p>
        </p:txBody>
      </p:sp>
      <p:pic>
        <p:nvPicPr>
          <p:cNvPr id="889" name="Google Shape;889;p82"/>
          <p:cNvPicPr preferRelativeResize="0"/>
          <p:nvPr/>
        </p:nvPicPr>
        <p:blipFill>
          <a:blip r:embed="rId3">
            <a:alphaModFix/>
          </a:blip>
          <a:stretch>
            <a:fillRect/>
          </a:stretch>
        </p:blipFill>
        <p:spPr>
          <a:xfrm>
            <a:off x="16822550" y="8920375"/>
            <a:ext cx="872950" cy="822251"/>
          </a:xfrm>
          <a:prstGeom prst="rect">
            <a:avLst/>
          </a:prstGeom>
          <a:noFill/>
          <a:ln>
            <a:noFill/>
          </a:ln>
        </p:spPr>
      </p:pic>
      <p:pic>
        <p:nvPicPr>
          <p:cNvPr id="890" name="Google Shape;890;p82"/>
          <p:cNvPicPr preferRelativeResize="0"/>
          <p:nvPr/>
        </p:nvPicPr>
        <p:blipFill rotWithShape="1">
          <a:blip r:embed="rId4">
            <a:alphaModFix/>
          </a:blip>
          <a:srcRect b="18369" l="10510" r="74512" t="24083"/>
          <a:stretch/>
        </p:blipFill>
        <p:spPr>
          <a:xfrm>
            <a:off x="1488674" y="3530635"/>
            <a:ext cx="1760502" cy="1935450"/>
          </a:xfrm>
          <a:prstGeom prst="rect">
            <a:avLst/>
          </a:prstGeom>
          <a:noFill/>
          <a:ln>
            <a:noFill/>
          </a:ln>
        </p:spPr>
      </p:pic>
      <p:pic>
        <p:nvPicPr>
          <p:cNvPr id="891" name="Google Shape;891;p82"/>
          <p:cNvPicPr preferRelativeResize="0"/>
          <p:nvPr/>
        </p:nvPicPr>
        <p:blipFill rotWithShape="1">
          <a:blip r:embed="rId4">
            <a:alphaModFix/>
          </a:blip>
          <a:srcRect b="18369" l="25392" r="59630" t="24083"/>
          <a:stretch/>
        </p:blipFill>
        <p:spPr>
          <a:xfrm>
            <a:off x="4956011" y="3570302"/>
            <a:ext cx="1760502" cy="1935450"/>
          </a:xfrm>
          <a:prstGeom prst="rect">
            <a:avLst/>
          </a:prstGeom>
          <a:noFill/>
          <a:ln>
            <a:noFill/>
          </a:ln>
        </p:spPr>
      </p:pic>
      <p:pic>
        <p:nvPicPr>
          <p:cNvPr id="892" name="Google Shape;892;p82"/>
          <p:cNvPicPr preferRelativeResize="0"/>
          <p:nvPr/>
        </p:nvPicPr>
        <p:blipFill rotWithShape="1">
          <a:blip r:embed="rId4">
            <a:alphaModFix/>
          </a:blip>
          <a:srcRect b="21228" l="41477" r="43545" t="19123"/>
          <a:stretch/>
        </p:blipFill>
        <p:spPr>
          <a:xfrm>
            <a:off x="8270897" y="3495334"/>
            <a:ext cx="1760502" cy="2006051"/>
          </a:xfrm>
          <a:prstGeom prst="rect">
            <a:avLst/>
          </a:prstGeom>
          <a:noFill/>
          <a:ln>
            <a:noFill/>
          </a:ln>
        </p:spPr>
      </p:pic>
      <p:pic>
        <p:nvPicPr>
          <p:cNvPr id="893" name="Google Shape;893;p82"/>
          <p:cNvPicPr preferRelativeResize="0"/>
          <p:nvPr/>
        </p:nvPicPr>
        <p:blipFill rotWithShape="1">
          <a:blip r:embed="rId4">
            <a:alphaModFix/>
          </a:blip>
          <a:srcRect b="21228" l="56586" r="25416" t="19123"/>
          <a:stretch/>
        </p:blipFill>
        <p:spPr>
          <a:xfrm>
            <a:off x="11326533" y="3495334"/>
            <a:ext cx="2115604" cy="2006051"/>
          </a:xfrm>
          <a:prstGeom prst="rect">
            <a:avLst/>
          </a:prstGeom>
          <a:noFill/>
          <a:ln>
            <a:noFill/>
          </a:ln>
        </p:spPr>
      </p:pic>
      <p:pic>
        <p:nvPicPr>
          <p:cNvPr id="894" name="Google Shape;894;p82"/>
          <p:cNvPicPr preferRelativeResize="0"/>
          <p:nvPr/>
        </p:nvPicPr>
        <p:blipFill rotWithShape="1">
          <a:blip r:embed="rId4">
            <a:alphaModFix/>
          </a:blip>
          <a:srcRect b="21228" l="76274" r="8085" t="19123"/>
          <a:stretch/>
        </p:blipFill>
        <p:spPr>
          <a:xfrm>
            <a:off x="14960923" y="3495334"/>
            <a:ext cx="1838397" cy="2006051"/>
          </a:xfrm>
          <a:prstGeom prst="rect">
            <a:avLst/>
          </a:prstGeom>
          <a:noFill/>
          <a:ln>
            <a:noFill/>
          </a:ln>
        </p:spPr>
      </p:pic>
      <p:pic>
        <p:nvPicPr>
          <p:cNvPr id="895" name="Google Shape;895;p82"/>
          <p:cNvPicPr preferRelativeResize="0"/>
          <p:nvPr/>
        </p:nvPicPr>
        <p:blipFill rotWithShape="1">
          <a:blip r:embed="rId5">
            <a:alphaModFix/>
          </a:blip>
          <a:srcRect b="0" l="20452" r="15271" t="0"/>
          <a:stretch/>
        </p:blipFill>
        <p:spPr>
          <a:xfrm>
            <a:off x="1034150" y="933900"/>
            <a:ext cx="4728498" cy="1935450"/>
          </a:xfrm>
          <a:prstGeom prst="rect">
            <a:avLst/>
          </a:prstGeom>
          <a:noFill/>
          <a:ln>
            <a:noFill/>
          </a:ln>
        </p:spPr>
      </p:pic>
      <p:cxnSp>
        <p:nvCxnSpPr>
          <p:cNvPr id="896" name="Google Shape;896;p82"/>
          <p:cNvCxnSpPr/>
          <p:nvPr/>
        </p:nvCxnSpPr>
        <p:spPr>
          <a:xfrm>
            <a:off x="4134900" y="3456350"/>
            <a:ext cx="0" cy="4905600"/>
          </a:xfrm>
          <a:prstGeom prst="straightConnector1">
            <a:avLst/>
          </a:prstGeom>
          <a:noFill/>
          <a:ln cap="flat" cmpd="sng" w="38100">
            <a:solidFill>
              <a:schemeClr val="lt1"/>
            </a:solidFill>
            <a:prstDash val="solid"/>
            <a:round/>
            <a:headEnd len="sm" w="sm" type="none"/>
            <a:tailEnd len="sm" w="sm" type="none"/>
          </a:ln>
        </p:spPr>
      </p:cxnSp>
      <p:sp>
        <p:nvSpPr>
          <p:cNvPr id="897" name="Google Shape;897;p82"/>
          <p:cNvSpPr txBox="1"/>
          <p:nvPr/>
        </p:nvSpPr>
        <p:spPr>
          <a:xfrm>
            <a:off x="920016" y="5463172"/>
            <a:ext cx="2763600" cy="3328800"/>
          </a:xfrm>
          <a:prstGeom prst="rect">
            <a:avLst/>
          </a:prstGeom>
          <a:noFill/>
          <a:ln>
            <a:noFill/>
          </a:ln>
        </p:spPr>
        <p:txBody>
          <a:bodyPr anchorCtr="0" anchor="t" bIns="174750" lIns="174750" spcFirstLastPara="1" rIns="174750" wrap="square" tIns="174750">
            <a:spAutoFit/>
          </a:bodyPr>
          <a:lstStyle/>
          <a:p>
            <a:pPr indent="-152400" lvl="0" marL="177800" marR="0" rtl="0" algn="l">
              <a:spcBef>
                <a:spcPts val="0"/>
              </a:spcBef>
              <a:spcAft>
                <a:spcPts val="0"/>
              </a:spcAft>
              <a:buClr>
                <a:schemeClr val="lt1"/>
              </a:buClr>
              <a:buSzPts val="800"/>
              <a:buFont typeface="Lato"/>
              <a:buChar char="●"/>
            </a:pPr>
            <a:r>
              <a:rPr lang="es-419" sz="1600">
                <a:solidFill>
                  <a:schemeClr val="lt1"/>
                </a:solidFill>
                <a:latin typeface="Lato"/>
                <a:ea typeface="Lato"/>
                <a:cs typeface="Lato"/>
                <a:sym typeface="Lato"/>
              </a:rPr>
              <a:t>Cobertura médica para la persona y el grupo familiar.</a:t>
            </a:r>
            <a:endParaRPr sz="1600">
              <a:solidFill>
                <a:schemeClr val="lt1"/>
              </a:solidFill>
              <a:latin typeface="Lato"/>
              <a:ea typeface="Lato"/>
              <a:cs typeface="Lato"/>
              <a:sym typeface="Lato"/>
            </a:endParaRPr>
          </a:p>
          <a:p>
            <a:pPr indent="-152400" lvl="0" marL="177800" marR="0" rtl="0" algn="l">
              <a:spcBef>
                <a:spcPts val="0"/>
              </a:spcBef>
              <a:spcAft>
                <a:spcPts val="0"/>
              </a:spcAft>
              <a:buClr>
                <a:schemeClr val="lt1"/>
              </a:buClr>
              <a:buSzPts val="800"/>
              <a:buFont typeface="Lato"/>
              <a:buChar char="●"/>
            </a:pPr>
            <a:r>
              <a:rPr lang="es-419" sz="1600">
                <a:solidFill>
                  <a:schemeClr val="lt1"/>
                </a:solidFill>
                <a:latin typeface="Lato"/>
                <a:ea typeface="Lato"/>
                <a:cs typeface="Lato"/>
                <a:sym typeface="Lato"/>
              </a:rPr>
              <a:t>Programa de Asistencia PeYa</a:t>
            </a:r>
            <a:endParaRPr sz="1600">
              <a:solidFill>
                <a:schemeClr val="lt1"/>
              </a:solidFill>
              <a:latin typeface="Lato"/>
              <a:ea typeface="Lato"/>
              <a:cs typeface="Lato"/>
              <a:sym typeface="Lato"/>
            </a:endParaRPr>
          </a:p>
          <a:p>
            <a:pPr indent="-152400" lvl="0" marL="177800" marR="0" rtl="0" algn="l">
              <a:spcBef>
                <a:spcPts val="0"/>
              </a:spcBef>
              <a:spcAft>
                <a:spcPts val="0"/>
              </a:spcAft>
              <a:buClr>
                <a:schemeClr val="lt1"/>
              </a:buClr>
              <a:buSzPts val="800"/>
              <a:buFont typeface="Lato"/>
              <a:buChar char="●"/>
            </a:pPr>
            <a:r>
              <a:rPr lang="es-419" sz="1600">
                <a:solidFill>
                  <a:schemeClr val="lt1"/>
                </a:solidFill>
                <a:latin typeface="Lato"/>
                <a:ea typeface="Lato"/>
                <a:cs typeface="Lato"/>
                <a:sym typeface="Lato"/>
              </a:rPr>
              <a:t>Headspace</a:t>
            </a:r>
            <a:endParaRPr sz="1600">
              <a:solidFill>
                <a:schemeClr val="lt1"/>
              </a:solidFill>
              <a:latin typeface="Lato"/>
              <a:ea typeface="Lato"/>
              <a:cs typeface="Lato"/>
              <a:sym typeface="Lato"/>
            </a:endParaRPr>
          </a:p>
          <a:p>
            <a:pPr indent="-152400" lvl="0" marL="177800" marR="0" rtl="0" algn="l">
              <a:spcBef>
                <a:spcPts val="1000"/>
              </a:spcBef>
              <a:spcAft>
                <a:spcPts val="0"/>
              </a:spcAft>
              <a:buClr>
                <a:schemeClr val="lt1"/>
              </a:buClr>
              <a:buSzPts val="800"/>
              <a:buFont typeface="Lato"/>
              <a:buChar char="●"/>
            </a:pPr>
            <a:r>
              <a:rPr lang="es-419" sz="1600">
                <a:solidFill>
                  <a:schemeClr val="lt1"/>
                </a:solidFill>
                <a:latin typeface="Lato"/>
                <a:ea typeface="Lato"/>
                <a:cs typeface="Lato"/>
                <a:sym typeface="Lato"/>
              </a:rPr>
              <a:t>Snacks saludables.</a:t>
            </a:r>
            <a:endParaRPr sz="1600">
              <a:solidFill>
                <a:schemeClr val="lt1"/>
              </a:solidFill>
              <a:latin typeface="Lato"/>
              <a:ea typeface="Lato"/>
              <a:cs typeface="Lato"/>
              <a:sym typeface="Lato"/>
            </a:endParaRPr>
          </a:p>
          <a:p>
            <a:pPr indent="-152400" lvl="0" marL="177800" marR="0" rtl="0" algn="l">
              <a:spcBef>
                <a:spcPts val="1000"/>
              </a:spcBef>
              <a:spcAft>
                <a:spcPts val="0"/>
              </a:spcAft>
              <a:buClr>
                <a:schemeClr val="lt1"/>
              </a:buClr>
              <a:buSzPts val="800"/>
              <a:buFont typeface="Lato"/>
              <a:buChar char="●"/>
            </a:pPr>
            <a:r>
              <a:rPr lang="es-419" sz="1600">
                <a:solidFill>
                  <a:schemeClr val="lt1"/>
                </a:solidFill>
                <a:latin typeface="Lato"/>
                <a:ea typeface="Lato"/>
                <a:cs typeface="Lato"/>
                <a:sym typeface="Lato"/>
              </a:rPr>
              <a:t>Masajes en la oficina.</a:t>
            </a:r>
            <a:endParaRPr sz="1600">
              <a:solidFill>
                <a:schemeClr val="lt1"/>
              </a:solidFill>
              <a:latin typeface="Lato"/>
              <a:ea typeface="Lato"/>
              <a:cs typeface="Lato"/>
              <a:sym typeface="Lato"/>
            </a:endParaRPr>
          </a:p>
          <a:p>
            <a:pPr indent="-152400" lvl="0" marL="177800" marR="0" rtl="0" algn="l">
              <a:spcBef>
                <a:spcPts val="1000"/>
              </a:spcBef>
              <a:spcAft>
                <a:spcPts val="0"/>
              </a:spcAft>
              <a:buClr>
                <a:schemeClr val="lt1"/>
              </a:buClr>
              <a:buSzPts val="800"/>
              <a:buFont typeface="Lato"/>
              <a:buChar char="●"/>
            </a:pPr>
            <a:r>
              <a:rPr lang="es-419" sz="1600">
                <a:solidFill>
                  <a:schemeClr val="lt1"/>
                </a:solidFill>
                <a:latin typeface="Lato"/>
                <a:ea typeface="Lato"/>
                <a:cs typeface="Lato"/>
                <a:sym typeface="Lato"/>
              </a:rPr>
              <a:t>Descuentos en gimnasios</a:t>
            </a:r>
            <a:endParaRPr sz="1600">
              <a:solidFill>
                <a:schemeClr val="lt1"/>
              </a:solidFill>
              <a:latin typeface="Lato"/>
              <a:ea typeface="Lato"/>
              <a:cs typeface="Lato"/>
              <a:sym typeface="Lato"/>
            </a:endParaRPr>
          </a:p>
          <a:p>
            <a:pPr indent="0" lvl="0" marL="558800" marR="0" rtl="0" algn="l">
              <a:spcBef>
                <a:spcPts val="1000"/>
              </a:spcBef>
              <a:spcAft>
                <a:spcPts val="1000"/>
              </a:spcAft>
              <a:buNone/>
            </a:pPr>
            <a:r>
              <a:t/>
            </a:r>
            <a:endParaRPr sz="1600">
              <a:solidFill>
                <a:schemeClr val="lt1"/>
              </a:solidFill>
              <a:latin typeface="Lato"/>
              <a:ea typeface="Lato"/>
              <a:cs typeface="Lato"/>
              <a:sym typeface="Lato"/>
            </a:endParaRPr>
          </a:p>
        </p:txBody>
      </p:sp>
      <p:sp>
        <p:nvSpPr>
          <p:cNvPr id="898" name="Google Shape;898;p82"/>
          <p:cNvSpPr txBox="1"/>
          <p:nvPr/>
        </p:nvSpPr>
        <p:spPr>
          <a:xfrm>
            <a:off x="7695978" y="5537607"/>
            <a:ext cx="2763600" cy="2964600"/>
          </a:xfrm>
          <a:prstGeom prst="rect">
            <a:avLst/>
          </a:prstGeom>
          <a:noFill/>
          <a:ln>
            <a:noFill/>
          </a:ln>
        </p:spPr>
        <p:txBody>
          <a:bodyPr anchorCtr="0" anchor="t" bIns="174750" lIns="174750" spcFirstLastPara="1" rIns="174750" wrap="square" tIns="174750">
            <a:spAutoFit/>
          </a:bodyPr>
          <a:lstStyle/>
          <a:p>
            <a:pPr indent="-152400" lvl="0" marL="177800" marR="0" rtl="0" algn="l">
              <a:spcBef>
                <a:spcPts val="0"/>
              </a:spcBef>
              <a:spcAft>
                <a:spcPts val="0"/>
              </a:spcAft>
              <a:buClr>
                <a:schemeClr val="lt1"/>
              </a:buClr>
              <a:buSzPts val="800"/>
              <a:buFont typeface="Lato"/>
              <a:buChar char="●"/>
            </a:pPr>
            <a:r>
              <a:rPr lang="es-419" sz="1600">
                <a:solidFill>
                  <a:schemeClr val="lt1"/>
                </a:solidFill>
                <a:latin typeface="Lato"/>
                <a:ea typeface="Lato"/>
                <a:cs typeface="Lato"/>
                <a:sym typeface="Lato"/>
              </a:rPr>
              <a:t>Idiomas. </a:t>
            </a:r>
            <a:endParaRPr sz="1600">
              <a:solidFill>
                <a:schemeClr val="lt1"/>
              </a:solidFill>
              <a:latin typeface="Lato"/>
              <a:ea typeface="Lato"/>
              <a:cs typeface="Lato"/>
              <a:sym typeface="Lato"/>
            </a:endParaRPr>
          </a:p>
          <a:p>
            <a:pPr indent="-152400" lvl="0" marL="177800" marR="0" rtl="0" algn="l">
              <a:spcBef>
                <a:spcPts val="1000"/>
              </a:spcBef>
              <a:spcAft>
                <a:spcPts val="0"/>
              </a:spcAft>
              <a:buClr>
                <a:schemeClr val="lt1"/>
              </a:buClr>
              <a:buSzPts val="800"/>
              <a:buFont typeface="Lato"/>
              <a:buChar char="●"/>
            </a:pPr>
            <a:r>
              <a:rPr lang="es-419" sz="1600">
                <a:solidFill>
                  <a:schemeClr val="lt1"/>
                </a:solidFill>
                <a:latin typeface="Lato"/>
                <a:ea typeface="Lato"/>
                <a:cs typeface="Lato"/>
                <a:sym typeface="Lato"/>
              </a:rPr>
              <a:t>LinkedIn Learning</a:t>
            </a:r>
            <a:endParaRPr sz="1600">
              <a:solidFill>
                <a:schemeClr val="lt1"/>
              </a:solidFill>
              <a:latin typeface="Lato"/>
              <a:ea typeface="Lato"/>
              <a:cs typeface="Lato"/>
              <a:sym typeface="Lato"/>
            </a:endParaRPr>
          </a:p>
          <a:p>
            <a:pPr indent="-152400" lvl="0" marL="177800" marR="0" rtl="0" algn="l">
              <a:spcBef>
                <a:spcPts val="1000"/>
              </a:spcBef>
              <a:spcAft>
                <a:spcPts val="0"/>
              </a:spcAft>
              <a:buClr>
                <a:schemeClr val="lt1"/>
              </a:buClr>
              <a:buSzPts val="800"/>
              <a:buFont typeface="Lato"/>
              <a:buChar char="●"/>
            </a:pPr>
            <a:r>
              <a:rPr lang="es-419" sz="1600">
                <a:solidFill>
                  <a:schemeClr val="lt1"/>
                </a:solidFill>
                <a:latin typeface="Lato"/>
                <a:ea typeface="Lato"/>
                <a:cs typeface="Lato"/>
                <a:sym typeface="Lato"/>
              </a:rPr>
              <a:t>Días extra de estudio.</a:t>
            </a:r>
            <a:endParaRPr sz="1600">
              <a:solidFill>
                <a:schemeClr val="lt1"/>
              </a:solidFill>
              <a:latin typeface="Lato"/>
              <a:ea typeface="Lato"/>
              <a:cs typeface="Lato"/>
              <a:sym typeface="Lato"/>
            </a:endParaRPr>
          </a:p>
          <a:p>
            <a:pPr indent="-152400" lvl="0" marL="177800" marR="0" rtl="0" algn="l">
              <a:spcBef>
                <a:spcPts val="1000"/>
              </a:spcBef>
              <a:spcAft>
                <a:spcPts val="0"/>
              </a:spcAft>
              <a:buClr>
                <a:schemeClr val="lt1"/>
              </a:buClr>
              <a:buSzPts val="800"/>
              <a:buFont typeface="Lato"/>
              <a:buChar char="●"/>
            </a:pPr>
            <a:r>
              <a:rPr lang="es-419" sz="1600">
                <a:solidFill>
                  <a:schemeClr val="lt1"/>
                </a:solidFill>
                <a:latin typeface="Lato"/>
                <a:ea typeface="Lato"/>
                <a:cs typeface="Lato"/>
                <a:sym typeface="Lato"/>
              </a:rPr>
              <a:t>Convenios con instituciones educativas.</a:t>
            </a:r>
            <a:endParaRPr sz="1600">
              <a:solidFill>
                <a:schemeClr val="lt1"/>
              </a:solidFill>
              <a:latin typeface="Lato"/>
              <a:ea typeface="Lato"/>
              <a:cs typeface="Lato"/>
              <a:sym typeface="Lato"/>
            </a:endParaRPr>
          </a:p>
          <a:p>
            <a:pPr indent="-152400" lvl="0" marL="177800" marR="0" rtl="0" algn="l">
              <a:spcBef>
                <a:spcPts val="1000"/>
              </a:spcBef>
              <a:spcAft>
                <a:spcPts val="0"/>
              </a:spcAft>
              <a:buClr>
                <a:schemeClr val="lt1"/>
              </a:buClr>
              <a:buSzPts val="800"/>
              <a:buFont typeface="Lato"/>
              <a:buChar char="●"/>
            </a:pPr>
            <a:r>
              <a:rPr lang="es-419" sz="1600">
                <a:solidFill>
                  <a:schemeClr val="lt1"/>
                </a:solidFill>
                <a:latin typeface="Lato"/>
                <a:ea typeface="Lato"/>
                <a:cs typeface="Lato"/>
                <a:sym typeface="Lato"/>
              </a:rPr>
              <a:t> Oportunidades de trabajo internacionales.</a:t>
            </a:r>
            <a:endParaRPr sz="1600">
              <a:solidFill>
                <a:schemeClr val="lt1"/>
              </a:solidFill>
              <a:latin typeface="Lato"/>
              <a:ea typeface="Lato"/>
              <a:cs typeface="Lato"/>
              <a:sym typeface="Lato"/>
            </a:endParaRPr>
          </a:p>
          <a:p>
            <a:pPr indent="-101600" lvl="0" marL="177800" marR="0" rtl="0" algn="l">
              <a:spcBef>
                <a:spcPts val="1000"/>
              </a:spcBef>
              <a:spcAft>
                <a:spcPts val="1000"/>
              </a:spcAft>
              <a:buClr>
                <a:srgbClr val="000000"/>
              </a:buClr>
              <a:buSzPts val="1200"/>
              <a:buFont typeface="Lato"/>
              <a:buNone/>
            </a:pPr>
            <a:r>
              <a:t/>
            </a:r>
            <a:endParaRPr sz="1600">
              <a:solidFill>
                <a:schemeClr val="lt1"/>
              </a:solidFill>
              <a:latin typeface="Lato"/>
              <a:ea typeface="Lato"/>
              <a:cs typeface="Lato"/>
              <a:sym typeface="Lato"/>
            </a:endParaRPr>
          </a:p>
        </p:txBody>
      </p:sp>
      <p:sp>
        <p:nvSpPr>
          <p:cNvPr id="899" name="Google Shape;899;p82"/>
          <p:cNvSpPr txBox="1"/>
          <p:nvPr/>
        </p:nvSpPr>
        <p:spPr>
          <a:xfrm>
            <a:off x="4286547" y="5584550"/>
            <a:ext cx="2994000" cy="2343600"/>
          </a:xfrm>
          <a:prstGeom prst="rect">
            <a:avLst/>
          </a:prstGeom>
          <a:noFill/>
          <a:ln>
            <a:noFill/>
          </a:ln>
        </p:spPr>
        <p:txBody>
          <a:bodyPr anchorCtr="0" anchor="t" bIns="174750" lIns="174750" spcFirstLastPara="1" rIns="174750" wrap="square" tIns="174750">
            <a:spAutoFit/>
          </a:bodyPr>
          <a:lstStyle/>
          <a:p>
            <a:pPr indent="-152400" lvl="0" marL="177800" marR="0" rtl="0" algn="l">
              <a:spcBef>
                <a:spcPts val="0"/>
              </a:spcBef>
              <a:spcAft>
                <a:spcPts val="0"/>
              </a:spcAft>
              <a:buClr>
                <a:schemeClr val="lt1"/>
              </a:buClr>
              <a:buSzPts val="800"/>
              <a:buFont typeface="Lato"/>
              <a:buChar char="●"/>
            </a:pPr>
            <a:r>
              <a:rPr lang="es-419" sz="1600">
                <a:solidFill>
                  <a:schemeClr val="lt1"/>
                </a:solidFill>
                <a:latin typeface="Lato"/>
                <a:ea typeface="Lato"/>
                <a:cs typeface="Lato"/>
                <a:sym typeface="Lato"/>
              </a:rPr>
              <a:t>#ModoAlmuerzo</a:t>
            </a:r>
            <a:endParaRPr sz="1600">
              <a:solidFill>
                <a:schemeClr val="lt1"/>
              </a:solidFill>
              <a:latin typeface="Lato"/>
              <a:ea typeface="Lato"/>
              <a:cs typeface="Lato"/>
              <a:sym typeface="Lato"/>
            </a:endParaRPr>
          </a:p>
          <a:p>
            <a:pPr indent="-152400" lvl="0" marL="177800" marR="0" rtl="0" algn="l">
              <a:spcBef>
                <a:spcPts val="1000"/>
              </a:spcBef>
              <a:spcAft>
                <a:spcPts val="0"/>
              </a:spcAft>
              <a:buClr>
                <a:schemeClr val="lt1"/>
              </a:buClr>
              <a:buSzPts val="800"/>
              <a:buFont typeface="Lato"/>
              <a:buChar char="●"/>
            </a:pPr>
            <a:r>
              <a:rPr lang="es-419" sz="1600">
                <a:solidFill>
                  <a:schemeClr val="lt1"/>
                </a:solidFill>
                <a:latin typeface="Lato"/>
                <a:ea typeface="Lato"/>
                <a:cs typeface="Lato"/>
                <a:sym typeface="Lato"/>
              </a:rPr>
              <a:t>Café en la oficina</a:t>
            </a:r>
            <a:endParaRPr sz="1600">
              <a:solidFill>
                <a:schemeClr val="lt1"/>
              </a:solidFill>
              <a:latin typeface="Lato"/>
              <a:ea typeface="Lato"/>
              <a:cs typeface="Lato"/>
              <a:sym typeface="Lato"/>
            </a:endParaRPr>
          </a:p>
          <a:p>
            <a:pPr indent="-152400" lvl="0" marL="177800" marR="0" rtl="0" algn="l">
              <a:spcBef>
                <a:spcPts val="1000"/>
              </a:spcBef>
              <a:spcAft>
                <a:spcPts val="0"/>
              </a:spcAft>
              <a:buClr>
                <a:schemeClr val="lt1"/>
              </a:buClr>
              <a:buSzPts val="800"/>
              <a:buFont typeface="Lato"/>
              <a:buChar char="●"/>
            </a:pPr>
            <a:r>
              <a:rPr lang="es-419" sz="1600">
                <a:solidFill>
                  <a:schemeClr val="lt1"/>
                </a:solidFill>
                <a:latin typeface="Lato"/>
                <a:ea typeface="Lato"/>
                <a:cs typeface="Lato"/>
                <a:sym typeface="Lato"/>
              </a:rPr>
              <a:t>Convenios de descuentos </a:t>
            </a:r>
            <a:endParaRPr sz="1600">
              <a:solidFill>
                <a:schemeClr val="lt1"/>
              </a:solidFill>
              <a:latin typeface="Lato"/>
              <a:ea typeface="Lato"/>
              <a:cs typeface="Lato"/>
              <a:sym typeface="Lato"/>
            </a:endParaRPr>
          </a:p>
          <a:p>
            <a:pPr indent="-152400" lvl="0" marL="177800" marR="0" rtl="0" algn="l">
              <a:spcBef>
                <a:spcPts val="1000"/>
              </a:spcBef>
              <a:spcAft>
                <a:spcPts val="0"/>
              </a:spcAft>
              <a:buClr>
                <a:schemeClr val="lt1"/>
              </a:buClr>
              <a:buSzPts val="800"/>
              <a:buFont typeface="Lato"/>
              <a:buChar char="●"/>
            </a:pPr>
            <a:r>
              <a:rPr lang="es-419" sz="1600">
                <a:solidFill>
                  <a:schemeClr val="lt1"/>
                </a:solidFill>
                <a:latin typeface="Lato"/>
                <a:ea typeface="Lato"/>
                <a:cs typeface="Lato"/>
                <a:sym typeface="Lato"/>
              </a:rPr>
              <a:t>Charlas sobre finanzas personales</a:t>
            </a:r>
            <a:endParaRPr sz="1600">
              <a:solidFill>
                <a:schemeClr val="lt1"/>
              </a:solidFill>
              <a:latin typeface="Lato"/>
              <a:ea typeface="Lato"/>
              <a:cs typeface="Lato"/>
              <a:sym typeface="Lato"/>
            </a:endParaRPr>
          </a:p>
          <a:p>
            <a:pPr indent="0" lvl="0" marL="558800" marR="0" rtl="0" algn="l">
              <a:spcBef>
                <a:spcPts val="1000"/>
              </a:spcBef>
              <a:spcAft>
                <a:spcPts val="1000"/>
              </a:spcAft>
              <a:buNone/>
            </a:pPr>
            <a:r>
              <a:t/>
            </a:r>
            <a:endParaRPr sz="1600">
              <a:solidFill>
                <a:schemeClr val="lt1"/>
              </a:solidFill>
              <a:latin typeface="Lato"/>
              <a:ea typeface="Lato"/>
              <a:cs typeface="Lato"/>
              <a:sym typeface="Lato"/>
            </a:endParaRPr>
          </a:p>
        </p:txBody>
      </p:sp>
      <p:sp>
        <p:nvSpPr>
          <p:cNvPr id="900" name="Google Shape;900;p82"/>
          <p:cNvSpPr txBox="1"/>
          <p:nvPr/>
        </p:nvSpPr>
        <p:spPr>
          <a:xfrm>
            <a:off x="14469626" y="5543050"/>
            <a:ext cx="3149400" cy="1466400"/>
          </a:xfrm>
          <a:prstGeom prst="rect">
            <a:avLst/>
          </a:prstGeom>
          <a:noFill/>
          <a:ln>
            <a:noFill/>
          </a:ln>
        </p:spPr>
        <p:txBody>
          <a:bodyPr anchorCtr="0" anchor="t" bIns="174750" lIns="174750" spcFirstLastPara="1" rIns="174750" wrap="square" tIns="174750">
            <a:spAutoFit/>
          </a:bodyPr>
          <a:lstStyle/>
          <a:p>
            <a:pPr indent="-152400" lvl="0" marL="177800" marR="0" rtl="0" algn="l">
              <a:spcBef>
                <a:spcPts val="1000"/>
              </a:spcBef>
              <a:spcAft>
                <a:spcPts val="0"/>
              </a:spcAft>
              <a:buClr>
                <a:schemeClr val="lt1"/>
              </a:buClr>
              <a:buSzPts val="800"/>
              <a:buFont typeface="Lato"/>
              <a:buChar char="●"/>
            </a:pPr>
            <a:r>
              <a:rPr lang="es-419" sz="1600">
                <a:solidFill>
                  <a:schemeClr val="lt1"/>
                </a:solidFill>
                <a:latin typeface="Lato"/>
                <a:ea typeface="Lato"/>
                <a:cs typeface="Lato"/>
                <a:sym typeface="Lato"/>
              </a:rPr>
              <a:t>Team building / Sociales (online y offline)</a:t>
            </a:r>
            <a:endParaRPr sz="1600">
              <a:solidFill>
                <a:schemeClr val="lt1"/>
              </a:solidFill>
              <a:latin typeface="Lato"/>
              <a:ea typeface="Lato"/>
              <a:cs typeface="Lato"/>
              <a:sym typeface="Lato"/>
            </a:endParaRPr>
          </a:p>
          <a:p>
            <a:pPr indent="-152400" lvl="0" marL="177800" marR="0" rtl="0" algn="l">
              <a:spcBef>
                <a:spcPts val="1000"/>
              </a:spcBef>
              <a:spcAft>
                <a:spcPts val="0"/>
              </a:spcAft>
              <a:buClr>
                <a:schemeClr val="lt1"/>
              </a:buClr>
              <a:buSzPts val="800"/>
              <a:buFont typeface="Lato"/>
              <a:buChar char="●"/>
            </a:pPr>
            <a:r>
              <a:rPr lang="es-419" sz="1600">
                <a:solidFill>
                  <a:schemeClr val="lt1"/>
                </a:solidFill>
                <a:latin typeface="Lato"/>
                <a:ea typeface="Lato"/>
                <a:cs typeface="Lato"/>
                <a:sym typeface="Lato"/>
              </a:rPr>
              <a:t>Celebraciones, charlas, encuentros de integración </a:t>
            </a:r>
            <a:endParaRPr sz="1600">
              <a:solidFill>
                <a:schemeClr val="lt1"/>
              </a:solidFill>
              <a:latin typeface="Lato"/>
              <a:ea typeface="Lato"/>
              <a:cs typeface="Lato"/>
              <a:sym typeface="Lato"/>
            </a:endParaRPr>
          </a:p>
        </p:txBody>
      </p:sp>
      <p:sp>
        <p:nvSpPr>
          <p:cNvPr id="901" name="Google Shape;901;p82"/>
          <p:cNvSpPr txBox="1"/>
          <p:nvPr/>
        </p:nvSpPr>
        <p:spPr>
          <a:xfrm>
            <a:off x="11147028" y="5537607"/>
            <a:ext cx="2763600" cy="973800"/>
          </a:xfrm>
          <a:prstGeom prst="rect">
            <a:avLst/>
          </a:prstGeom>
          <a:noFill/>
          <a:ln>
            <a:noFill/>
          </a:ln>
        </p:spPr>
        <p:txBody>
          <a:bodyPr anchorCtr="0" anchor="t" bIns="174750" lIns="174750" spcFirstLastPara="1" rIns="174750" wrap="square" tIns="174750">
            <a:spAutoFit/>
          </a:bodyPr>
          <a:lstStyle/>
          <a:p>
            <a:pPr indent="0" lvl="0" marL="558800" marR="0" rtl="0" algn="l">
              <a:spcBef>
                <a:spcPts val="0"/>
              </a:spcBef>
              <a:spcAft>
                <a:spcPts val="0"/>
              </a:spcAft>
              <a:buNone/>
            </a:pPr>
            <a:r>
              <a:t/>
            </a:r>
            <a:endParaRPr sz="1600">
              <a:solidFill>
                <a:schemeClr val="lt1"/>
              </a:solidFill>
              <a:latin typeface="Lato"/>
              <a:ea typeface="Lato"/>
              <a:cs typeface="Lato"/>
              <a:sym typeface="Lato"/>
            </a:endParaRPr>
          </a:p>
          <a:p>
            <a:pPr indent="-101600" lvl="0" marL="177800" marR="0" rtl="0" algn="l">
              <a:spcBef>
                <a:spcPts val="1000"/>
              </a:spcBef>
              <a:spcAft>
                <a:spcPts val="1000"/>
              </a:spcAft>
              <a:buClr>
                <a:srgbClr val="000000"/>
              </a:buClr>
              <a:buSzPts val="1200"/>
              <a:buFont typeface="Lato"/>
              <a:buNone/>
            </a:pPr>
            <a:r>
              <a:t/>
            </a:r>
            <a:endParaRPr sz="1600">
              <a:solidFill>
                <a:schemeClr val="lt1"/>
              </a:solidFill>
              <a:latin typeface="Lato"/>
              <a:ea typeface="Lato"/>
              <a:cs typeface="Lato"/>
              <a:sym typeface="Lato"/>
            </a:endParaRPr>
          </a:p>
        </p:txBody>
      </p:sp>
      <p:cxnSp>
        <p:nvCxnSpPr>
          <p:cNvPr id="902" name="Google Shape;902;p82"/>
          <p:cNvCxnSpPr/>
          <p:nvPr/>
        </p:nvCxnSpPr>
        <p:spPr>
          <a:xfrm>
            <a:off x="7424600" y="3456350"/>
            <a:ext cx="0" cy="4905600"/>
          </a:xfrm>
          <a:prstGeom prst="straightConnector1">
            <a:avLst/>
          </a:prstGeom>
          <a:noFill/>
          <a:ln cap="flat" cmpd="sng" w="38100">
            <a:solidFill>
              <a:schemeClr val="lt1"/>
            </a:solidFill>
            <a:prstDash val="solid"/>
            <a:round/>
            <a:headEnd len="sm" w="sm" type="none"/>
            <a:tailEnd len="sm" w="sm" type="none"/>
          </a:ln>
        </p:spPr>
      </p:cxnSp>
      <p:cxnSp>
        <p:nvCxnSpPr>
          <p:cNvPr id="903" name="Google Shape;903;p82"/>
          <p:cNvCxnSpPr/>
          <p:nvPr/>
        </p:nvCxnSpPr>
        <p:spPr>
          <a:xfrm>
            <a:off x="10836000" y="3456350"/>
            <a:ext cx="0" cy="4905600"/>
          </a:xfrm>
          <a:prstGeom prst="straightConnector1">
            <a:avLst/>
          </a:prstGeom>
          <a:noFill/>
          <a:ln cap="flat" cmpd="sng" w="38100">
            <a:solidFill>
              <a:schemeClr val="lt1"/>
            </a:solidFill>
            <a:prstDash val="solid"/>
            <a:round/>
            <a:headEnd len="sm" w="sm" type="none"/>
            <a:tailEnd len="sm" w="sm" type="none"/>
          </a:ln>
        </p:spPr>
      </p:cxnSp>
      <p:cxnSp>
        <p:nvCxnSpPr>
          <p:cNvPr id="904" name="Google Shape;904;p82"/>
          <p:cNvCxnSpPr/>
          <p:nvPr/>
        </p:nvCxnSpPr>
        <p:spPr>
          <a:xfrm>
            <a:off x="14088700" y="3456350"/>
            <a:ext cx="0" cy="4905600"/>
          </a:xfrm>
          <a:prstGeom prst="straightConnector1">
            <a:avLst/>
          </a:prstGeom>
          <a:noFill/>
          <a:ln cap="flat" cmpd="sng" w="38100">
            <a:solidFill>
              <a:schemeClr val="lt1"/>
            </a:solidFill>
            <a:prstDash val="solid"/>
            <a:round/>
            <a:headEnd len="sm" w="sm" type="none"/>
            <a:tailEnd len="sm" w="sm" type="none"/>
          </a:ln>
        </p:spPr>
      </p:cxnSp>
      <p:sp>
        <p:nvSpPr>
          <p:cNvPr id="905" name="Google Shape;905;p82"/>
          <p:cNvSpPr txBox="1"/>
          <p:nvPr/>
        </p:nvSpPr>
        <p:spPr>
          <a:xfrm>
            <a:off x="11212378" y="5537607"/>
            <a:ext cx="2763600" cy="1712700"/>
          </a:xfrm>
          <a:prstGeom prst="rect">
            <a:avLst/>
          </a:prstGeom>
          <a:noFill/>
          <a:ln>
            <a:noFill/>
          </a:ln>
        </p:spPr>
        <p:txBody>
          <a:bodyPr anchorCtr="0" anchor="t" bIns="174750" lIns="174750" spcFirstLastPara="1" rIns="174750" wrap="square" tIns="174750">
            <a:spAutoFit/>
          </a:bodyPr>
          <a:lstStyle/>
          <a:p>
            <a:pPr indent="-279400" lvl="0" marL="177800" marR="0" rtl="0" algn="l">
              <a:spcBef>
                <a:spcPts val="0"/>
              </a:spcBef>
              <a:spcAft>
                <a:spcPts val="0"/>
              </a:spcAft>
              <a:buClr>
                <a:schemeClr val="lt1"/>
              </a:buClr>
              <a:buSzPts val="1600"/>
              <a:buFont typeface="Lato"/>
              <a:buChar char="●"/>
            </a:pPr>
            <a:r>
              <a:rPr lang="es-419" sz="1600">
                <a:solidFill>
                  <a:schemeClr val="lt1"/>
                </a:solidFill>
                <a:latin typeface="Lato"/>
                <a:ea typeface="Lato"/>
                <a:cs typeface="Lato"/>
                <a:sym typeface="Lato"/>
              </a:rPr>
              <a:t>Días extra de vacaciones</a:t>
            </a:r>
            <a:endParaRPr sz="1600">
              <a:solidFill>
                <a:schemeClr val="lt1"/>
              </a:solidFill>
              <a:latin typeface="Lato"/>
              <a:ea typeface="Lato"/>
              <a:cs typeface="Lato"/>
              <a:sym typeface="Lato"/>
            </a:endParaRPr>
          </a:p>
          <a:p>
            <a:pPr indent="-279400" lvl="0" marL="177800" marR="0" rtl="0" algn="l">
              <a:spcBef>
                <a:spcPts val="0"/>
              </a:spcBef>
              <a:spcAft>
                <a:spcPts val="0"/>
              </a:spcAft>
              <a:buClr>
                <a:schemeClr val="lt1"/>
              </a:buClr>
              <a:buSzPts val="1600"/>
              <a:buFont typeface="Lato"/>
              <a:buChar char="●"/>
            </a:pPr>
            <a:r>
              <a:rPr lang="es-419" sz="1600">
                <a:solidFill>
                  <a:schemeClr val="lt1"/>
                </a:solidFill>
                <a:latin typeface="Lato"/>
                <a:ea typeface="Lato"/>
                <a:cs typeface="Lato"/>
                <a:sym typeface="Lato"/>
              </a:rPr>
              <a:t>Regalos por nacimiento, cumpleaños, día de la madre, día del padre.</a:t>
            </a:r>
            <a:endParaRPr sz="1600">
              <a:solidFill>
                <a:schemeClr val="lt1"/>
              </a:solidFill>
              <a:latin typeface="Lato"/>
              <a:ea typeface="Lato"/>
              <a:cs typeface="Lato"/>
              <a:sym typeface="Lato"/>
            </a:endParaRPr>
          </a:p>
          <a:p>
            <a:pPr indent="-101600" lvl="0" marL="177800" marR="0" rtl="0" algn="l">
              <a:spcBef>
                <a:spcPts val="1000"/>
              </a:spcBef>
              <a:spcAft>
                <a:spcPts val="1000"/>
              </a:spcAft>
              <a:buClr>
                <a:srgbClr val="000000"/>
              </a:buClr>
              <a:buSzPts val="1200"/>
              <a:buFont typeface="Lato"/>
              <a:buNone/>
            </a:pPr>
            <a:r>
              <a:t/>
            </a:r>
            <a:endParaRPr sz="1600">
              <a:solidFill>
                <a:schemeClr val="lt1"/>
              </a:solidFill>
              <a:latin typeface="Lato"/>
              <a:ea typeface="Lato"/>
              <a:cs typeface="Lato"/>
              <a:sym typeface="Lato"/>
            </a:endParaRPr>
          </a:p>
        </p:txBody>
      </p:sp>
      <p:sp>
        <p:nvSpPr>
          <p:cNvPr id="906" name="Google Shape;906;p82"/>
          <p:cNvSpPr/>
          <p:nvPr/>
        </p:nvSpPr>
        <p:spPr>
          <a:xfrm>
            <a:off x="6017500" y="2699000"/>
            <a:ext cx="4855200" cy="505800"/>
          </a:xfrm>
          <a:prstGeom prst="rect">
            <a:avLst/>
          </a:prstGeom>
          <a:solidFill>
            <a:srgbClr val="F8EA4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1800">
              <a:latin typeface="Lato"/>
              <a:ea typeface="Lato"/>
              <a:cs typeface="Lato"/>
              <a:sym typeface="Lato"/>
            </a:endParaRPr>
          </a:p>
        </p:txBody>
      </p:sp>
      <p:sp>
        <p:nvSpPr>
          <p:cNvPr id="907" name="Google Shape;907;p82"/>
          <p:cNvSpPr txBox="1"/>
          <p:nvPr/>
        </p:nvSpPr>
        <p:spPr>
          <a:xfrm>
            <a:off x="6181450" y="2611480"/>
            <a:ext cx="4965600" cy="6771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s-419" sz="2000" u="sng">
                <a:solidFill>
                  <a:srgbClr val="100423"/>
                </a:solidFill>
                <a:latin typeface="Lato Black"/>
                <a:ea typeface="Lato Black"/>
                <a:cs typeface="Lato Black"/>
                <a:sym typeface="Lato Black"/>
                <a:hlinkClick r:id="rId6">
                  <a:extLst>
                    <a:ext uri="{A12FA001-AC4F-418D-AE19-62706E023703}">
                      <ahyp:hlinkClr val="tx"/>
                    </a:ext>
                  </a:extLst>
                </a:hlinkClick>
              </a:rPr>
              <a:t>Conoce  el sitio de BIENeficios aquí</a:t>
            </a:r>
            <a:endParaRPr sz="2000">
              <a:solidFill>
                <a:srgbClr val="100423"/>
              </a:solidFill>
              <a:latin typeface="Lato Black"/>
              <a:ea typeface="Lato Black"/>
              <a:cs typeface="Lato Black"/>
              <a:sym typeface="Lato Black"/>
            </a:endParaRPr>
          </a:p>
        </p:txBody>
      </p:sp>
      <p:sp>
        <p:nvSpPr>
          <p:cNvPr id="908" name="Google Shape;908;p82"/>
          <p:cNvSpPr/>
          <p:nvPr/>
        </p:nvSpPr>
        <p:spPr>
          <a:xfrm>
            <a:off x="-11700" y="-21000"/>
            <a:ext cx="9689400" cy="944400"/>
          </a:xfrm>
          <a:prstGeom prst="rect">
            <a:avLst/>
          </a:prstGeom>
          <a:solidFill>
            <a:srgbClr val="10042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09" name="Google Shape;909;p82"/>
          <p:cNvSpPr/>
          <p:nvPr/>
        </p:nvSpPr>
        <p:spPr>
          <a:xfrm rot="5400000">
            <a:off x="14873200" y="-1373700"/>
            <a:ext cx="939600" cy="36708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10" name="Google Shape;910;p82"/>
          <p:cNvSpPr/>
          <p:nvPr/>
        </p:nvSpPr>
        <p:spPr>
          <a:xfrm rot="5400000">
            <a:off x="17163550" y="-233700"/>
            <a:ext cx="944400" cy="1390800"/>
          </a:xfrm>
          <a:prstGeom prst="rect">
            <a:avLst/>
          </a:prstGeom>
          <a:solidFill>
            <a:srgbClr val="FF99B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11" name="Google Shape;911;p82"/>
          <p:cNvSpPr/>
          <p:nvPr/>
        </p:nvSpPr>
        <p:spPr>
          <a:xfrm rot="5400000">
            <a:off x="11253300" y="-1651350"/>
            <a:ext cx="982800" cy="41826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83"/>
          <p:cNvSpPr/>
          <p:nvPr/>
        </p:nvSpPr>
        <p:spPr>
          <a:xfrm>
            <a:off x="9653400" y="0"/>
            <a:ext cx="8701800" cy="10287000"/>
          </a:xfrm>
          <a:prstGeom prst="rect">
            <a:avLst/>
          </a:prstGeom>
          <a:solidFill>
            <a:srgbClr val="FF99BE"/>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917" name="Google Shape;917;p83"/>
          <p:cNvSpPr/>
          <p:nvPr/>
        </p:nvSpPr>
        <p:spPr>
          <a:xfrm>
            <a:off x="-11700" y="-21000"/>
            <a:ext cx="9689400" cy="944400"/>
          </a:xfrm>
          <a:prstGeom prst="rect">
            <a:avLst/>
          </a:prstGeom>
          <a:solidFill>
            <a:srgbClr val="F8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18" name="Google Shape;918;p83"/>
          <p:cNvSpPr/>
          <p:nvPr/>
        </p:nvSpPr>
        <p:spPr>
          <a:xfrm rot="5400000">
            <a:off x="14873200" y="-1373700"/>
            <a:ext cx="939600" cy="36708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19" name="Google Shape;919;p83"/>
          <p:cNvSpPr/>
          <p:nvPr/>
        </p:nvSpPr>
        <p:spPr>
          <a:xfrm rot="5400000">
            <a:off x="17163550" y="-233700"/>
            <a:ext cx="944400" cy="1390800"/>
          </a:xfrm>
          <a:prstGeom prst="rect">
            <a:avLst/>
          </a:prstGeom>
          <a:solidFill>
            <a:srgbClr val="FE006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920" name="Google Shape;920;p83"/>
          <p:cNvPicPr preferRelativeResize="0"/>
          <p:nvPr/>
        </p:nvPicPr>
        <p:blipFill>
          <a:blip r:embed="rId3">
            <a:alphaModFix/>
          </a:blip>
          <a:stretch>
            <a:fillRect/>
          </a:stretch>
        </p:blipFill>
        <p:spPr>
          <a:xfrm>
            <a:off x="17261215" y="-16932"/>
            <a:ext cx="929400" cy="929400"/>
          </a:xfrm>
          <a:prstGeom prst="rect">
            <a:avLst/>
          </a:prstGeom>
          <a:noFill/>
          <a:ln>
            <a:noFill/>
          </a:ln>
        </p:spPr>
      </p:pic>
      <p:sp>
        <p:nvSpPr>
          <p:cNvPr id="921" name="Google Shape;921;p83"/>
          <p:cNvSpPr/>
          <p:nvPr/>
        </p:nvSpPr>
        <p:spPr>
          <a:xfrm rot="5400000">
            <a:off x="11253300" y="-1651350"/>
            <a:ext cx="982800" cy="41826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22" name="Google Shape;922;p83"/>
          <p:cNvSpPr txBox="1"/>
          <p:nvPr/>
        </p:nvSpPr>
        <p:spPr>
          <a:xfrm>
            <a:off x="1107900" y="2373000"/>
            <a:ext cx="7004400" cy="55413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s-419" sz="2800">
                <a:solidFill>
                  <a:srgbClr val="0A001E"/>
                </a:solidFill>
                <a:latin typeface="Muli"/>
                <a:ea typeface="Muli"/>
                <a:cs typeface="Muli"/>
                <a:sym typeface="Muli"/>
              </a:rPr>
              <a:t>Es una plataforma (Web y App) con sesiones de meditación, mindfulness, y entrenamientos que puedes descargar y ver cuando quieras. </a:t>
            </a:r>
            <a:endParaRPr sz="2800">
              <a:solidFill>
                <a:srgbClr val="0A001E"/>
              </a:solidFill>
              <a:latin typeface="Muli"/>
              <a:ea typeface="Muli"/>
              <a:cs typeface="Muli"/>
              <a:sym typeface="Muli"/>
            </a:endParaRPr>
          </a:p>
          <a:p>
            <a:pPr indent="0" lvl="0" marL="0" rtl="0" algn="l">
              <a:spcBef>
                <a:spcPts val="0"/>
              </a:spcBef>
              <a:spcAft>
                <a:spcPts val="0"/>
              </a:spcAft>
              <a:buNone/>
            </a:pPr>
            <a:r>
              <a:t/>
            </a:r>
            <a:endParaRPr sz="2800">
              <a:solidFill>
                <a:srgbClr val="0A001E"/>
              </a:solidFill>
              <a:latin typeface="Muli"/>
              <a:ea typeface="Muli"/>
              <a:cs typeface="Muli"/>
              <a:sym typeface="Muli"/>
            </a:endParaRPr>
          </a:p>
          <a:p>
            <a:pPr indent="0" lvl="0" marL="0" rtl="0" algn="l">
              <a:spcBef>
                <a:spcPts val="0"/>
              </a:spcBef>
              <a:spcAft>
                <a:spcPts val="0"/>
              </a:spcAft>
              <a:buNone/>
            </a:pPr>
            <a:r>
              <a:rPr lang="es-419" sz="2800">
                <a:solidFill>
                  <a:srgbClr val="0A001E"/>
                </a:solidFill>
                <a:latin typeface="Muli"/>
                <a:ea typeface="Muli"/>
                <a:cs typeface="Muli"/>
                <a:sym typeface="Muli"/>
              </a:rPr>
              <a:t>Aquí vas a encontrar contenidos vinculados a 5 temáticas: </a:t>
            </a:r>
            <a:r>
              <a:rPr b="1" lang="es-419" sz="2800">
                <a:solidFill>
                  <a:srgbClr val="0A001E"/>
                </a:solidFill>
                <a:latin typeface="Muli"/>
                <a:ea typeface="Muli"/>
                <a:cs typeface="Muli"/>
                <a:sym typeface="Muli"/>
              </a:rPr>
              <a:t>Meditación, Descanso, Estrés, Concentración y Movimiento.</a:t>
            </a:r>
            <a:endParaRPr b="1" sz="2800">
              <a:solidFill>
                <a:srgbClr val="0A001E"/>
              </a:solidFill>
              <a:latin typeface="Muli"/>
              <a:ea typeface="Muli"/>
              <a:cs typeface="Muli"/>
              <a:sym typeface="Muli"/>
            </a:endParaRPr>
          </a:p>
          <a:p>
            <a:pPr indent="0" lvl="0" marL="0" rtl="0" algn="l">
              <a:spcBef>
                <a:spcPts val="0"/>
              </a:spcBef>
              <a:spcAft>
                <a:spcPts val="0"/>
              </a:spcAft>
              <a:buNone/>
            </a:pPr>
            <a:r>
              <a:t/>
            </a:r>
            <a:endParaRPr sz="2800">
              <a:solidFill>
                <a:srgbClr val="0A001E"/>
              </a:solidFill>
              <a:latin typeface="Muli"/>
              <a:ea typeface="Muli"/>
              <a:cs typeface="Muli"/>
              <a:sym typeface="Muli"/>
            </a:endParaRPr>
          </a:p>
          <a:p>
            <a:pPr indent="0" lvl="0" marL="0" rtl="0" algn="l">
              <a:spcBef>
                <a:spcPts val="0"/>
              </a:spcBef>
              <a:spcAft>
                <a:spcPts val="0"/>
              </a:spcAft>
              <a:buNone/>
            </a:pPr>
            <a:r>
              <a:rPr lang="es-419" sz="2800">
                <a:solidFill>
                  <a:srgbClr val="0A001E"/>
                </a:solidFill>
                <a:latin typeface="Muli"/>
                <a:ea typeface="Muli"/>
                <a:cs typeface="Muli"/>
                <a:sym typeface="Muli"/>
              </a:rPr>
              <a:t>Para saber cómo inscribirte, ingresa a </a:t>
            </a:r>
            <a:r>
              <a:rPr b="1" lang="es-419" sz="2800" u="sng">
                <a:solidFill>
                  <a:srgbClr val="0A001E"/>
                </a:solidFill>
                <a:latin typeface="Muli"/>
                <a:ea typeface="Muli"/>
                <a:cs typeface="Muli"/>
                <a:sym typeface="Muli"/>
                <a:hlinkClick r:id="rId4">
                  <a:extLst>
                    <a:ext uri="{A12FA001-AC4F-418D-AE19-62706E023703}">
                      <ahyp:hlinkClr val="tx"/>
                    </a:ext>
                  </a:extLst>
                </a:hlinkClick>
              </a:rPr>
              <a:t>este posteo.</a:t>
            </a:r>
            <a:r>
              <a:rPr b="1" lang="es-419" sz="2800">
                <a:solidFill>
                  <a:srgbClr val="0A001E"/>
                </a:solidFill>
                <a:latin typeface="Muli"/>
                <a:ea typeface="Muli"/>
                <a:cs typeface="Muli"/>
                <a:sym typeface="Muli"/>
              </a:rPr>
              <a:t> </a:t>
            </a:r>
            <a:endParaRPr b="1" sz="2800">
              <a:solidFill>
                <a:srgbClr val="0A001E"/>
              </a:solidFill>
              <a:latin typeface="Muli"/>
              <a:ea typeface="Muli"/>
              <a:cs typeface="Muli"/>
              <a:sym typeface="Muli"/>
            </a:endParaRPr>
          </a:p>
        </p:txBody>
      </p:sp>
      <p:sp>
        <p:nvSpPr>
          <p:cNvPr id="923" name="Google Shape;923;p83"/>
          <p:cNvSpPr txBox="1"/>
          <p:nvPr/>
        </p:nvSpPr>
        <p:spPr>
          <a:xfrm>
            <a:off x="10787550" y="3474950"/>
            <a:ext cx="7173000" cy="18471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s-419" sz="9600">
                <a:solidFill>
                  <a:srgbClr val="100423"/>
                </a:solidFill>
                <a:latin typeface="Muli"/>
                <a:ea typeface="Muli"/>
                <a:cs typeface="Muli"/>
                <a:sym typeface="Muli"/>
              </a:rPr>
              <a:t>Headspace</a:t>
            </a:r>
            <a:endParaRPr sz="9600">
              <a:solidFill>
                <a:srgbClr val="100423"/>
              </a:solidFill>
              <a:latin typeface="Muli"/>
              <a:ea typeface="Muli"/>
              <a:cs typeface="Muli"/>
              <a:sym typeface="Muli"/>
            </a:endParaRPr>
          </a:p>
        </p:txBody>
      </p:sp>
      <p:pic>
        <p:nvPicPr>
          <p:cNvPr id="924" name="Google Shape;924;p83"/>
          <p:cNvPicPr preferRelativeResize="0"/>
          <p:nvPr/>
        </p:nvPicPr>
        <p:blipFill>
          <a:blip r:embed="rId5">
            <a:alphaModFix/>
          </a:blip>
          <a:stretch>
            <a:fillRect/>
          </a:stretch>
        </p:blipFill>
        <p:spPr>
          <a:xfrm>
            <a:off x="8280625" y="3117500"/>
            <a:ext cx="2338600" cy="46315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84"/>
          <p:cNvSpPr/>
          <p:nvPr/>
        </p:nvSpPr>
        <p:spPr>
          <a:xfrm>
            <a:off x="9653400" y="0"/>
            <a:ext cx="8701800" cy="10287000"/>
          </a:xfrm>
          <a:prstGeom prst="rect">
            <a:avLst/>
          </a:prstGeom>
          <a:solidFill>
            <a:srgbClr val="100423"/>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930" name="Google Shape;930;p84"/>
          <p:cNvSpPr/>
          <p:nvPr/>
        </p:nvSpPr>
        <p:spPr>
          <a:xfrm>
            <a:off x="-11700" y="-21000"/>
            <a:ext cx="9689400" cy="944400"/>
          </a:xfrm>
          <a:prstGeom prst="rect">
            <a:avLst/>
          </a:prstGeom>
          <a:solidFill>
            <a:srgbClr val="F8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31" name="Google Shape;931;p84"/>
          <p:cNvSpPr/>
          <p:nvPr/>
        </p:nvSpPr>
        <p:spPr>
          <a:xfrm rot="5400000">
            <a:off x="14873200" y="-1373700"/>
            <a:ext cx="939600" cy="36708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32" name="Google Shape;932;p84"/>
          <p:cNvSpPr/>
          <p:nvPr/>
        </p:nvSpPr>
        <p:spPr>
          <a:xfrm rot="5400000">
            <a:off x="17163550" y="-233700"/>
            <a:ext cx="944400" cy="1390800"/>
          </a:xfrm>
          <a:prstGeom prst="rect">
            <a:avLst/>
          </a:prstGeom>
          <a:solidFill>
            <a:srgbClr val="FE006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933" name="Google Shape;933;p84"/>
          <p:cNvPicPr preferRelativeResize="0"/>
          <p:nvPr/>
        </p:nvPicPr>
        <p:blipFill>
          <a:blip r:embed="rId3">
            <a:alphaModFix/>
          </a:blip>
          <a:stretch>
            <a:fillRect/>
          </a:stretch>
        </p:blipFill>
        <p:spPr>
          <a:xfrm>
            <a:off x="17261215" y="-16932"/>
            <a:ext cx="929400" cy="929400"/>
          </a:xfrm>
          <a:prstGeom prst="rect">
            <a:avLst/>
          </a:prstGeom>
          <a:noFill/>
          <a:ln>
            <a:noFill/>
          </a:ln>
        </p:spPr>
      </p:pic>
      <p:sp>
        <p:nvSpPr>
          <p:cNvPr id="934" name="Google Shape;934;p84"/>
          <p:cNvSpPr/>
          <p:nvPr/>
        </p:nvSpPr>
        <p:spPr>
          <a:xfrm rot="5400000">
            <a:off x="11253300" y="-1651350"/>
            <a:ext cx="982800" cy="41826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35" name="Google Shape;935;p84"/>
          <p:cNvSpPr txBox="1"/>
          <p:nvPr/>
        </p:nvSpPr>
        <p:spPr>
          <a:xfrm>
            <a:off x="10718650" y="1457650"/>
            <a:ext cx="6978600" cy="84504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s-419" sz="2800">
                <a:solidFill>
                  <a:srgbClr val="FFFFFF"/>
                </a:solidFill>
                <a:latin typeface="Muli"/>
                <a:ea typeface="Muli"/>
                <a:cs typeface="Muli"/>
                <a:sym typeface="Muli"/>
              </a:rPr>
              <a:t>Es un servicio de asistencia para quienes trabajamos en PeYa y nuestros familiares. Se trata de un beneficio que apunta al bienestar de las personas y permite solicitar apoyo gratuito, profesional y confidencial en distintos aspectos.</a:t>
            </a:r>
            <a:endParaRPr sz="2800">
              <a:solidFill>
                <a:srgbClr val="FFFFFF"/>
              </a:solidFill>
              <a:latin typeface="Muli"/>
              <a:ea typeface="Muli"/>
              <a:cs typeface="Muli"/>
              <a:sym typeface="Muli"/>
            </a:endParaRPr>
          </a:p>
          <a:p>
            <a:pPr indent="0" lvl="0" marL="0" rtl="0" algn="l">
              <a:spcBef>
                <a:spcPts val="0"/>
              </a:spcBef>
              <a:spcAft>
                <a:spcPts val="0"/>
              </a:spcAft>
              <a:buNone/>
            </a:pPr>
            <a:r>
              <a:t/>
            </a:r>
            <a:endParaRPr sz="2800">
              <a:solidFill>
                <a:srgbClr val="FFFFFF"/>
              </a:solidFill>
              <a:latin typeface="Muli"/>
              <a:ea typeface="Muli"/>
              <a:cs typeface="Muli"/>
              <a:sym typeface="Muli"/>
            </a:endParaRPr>
          </a:p>
          <a:p>
            <a:pPr indent="0" lvl="0" marL="0" rtl="0" algn="l">
              <a:spcBef>
                <a:spcPts val="0"/>
              </a:spcBef>
              <a:spcAft>
                <a:spcPts val="0"/>
              </a:spcAft>
              <a:buNone/>
            </a:pPr>
            <a:r>
              <a:rPr lang="es-419" sz="2800">
                <a:solidFill>
                  <a:srgbClr val="FFFFFF"/>
                </a:solidFill>
                <a:latin typeface="Muli"/>
                <a:ea typeface="Muli"/>
                <a:cs typeface="Muli"/>
                <a:sym typeface="Muli"/>
              </a:rPr>
              <a:t>Es de carácter anónimo y está disponible las </a:t>
            </a:r>
            <a:r>
              <a:rPr b="1" lang="es-419" sz="2800">
                <a:solidFill>
                  <a:srgbClr val="FFFFFF"/>
                </a:solidFill>
                <a:latin typeface="Muli"/>
                <a:ea typeface="Muli"/>
                <a:cs typeface="Muli"/>
                <a:sym typeface="Muli"/>
              </a:rPr>
              <a:t>24 horas, los 365 días al año, desde cualquier lugar del mundo.</a:t>
            </a:r>
            <a:endParaRPr b="1" sz="2800">
              <a:solidFill>
                <a:srgbClr val="FFFFFF"/>
              </a:solidFill>
              <a:latin typeface="Muli"/>
              <a:ea typeface="Muli"/>
              <a:cs typeface="Muli"/>
              <a:sym typeface="Muli"/>
            </a:endParaRPr>
          </a:p>
          <a:p>
            <a:pPr indent="0" lvl="0" marL="0" rtl="0" algn="l">
              <a:spcBef>
                <a:spcPts val="0"/>
              </a:spcBef>
              <a:spcAft>
                <a:spcPts val="0"/>
              </a:spcAft>
              <a:buClr>
                <a:srgbClr val="000000"/>
              </a:buClr>
              <a:buSzPts val="2200"/>
              <a:buFont typeface="Arial"/>
              <a:buNone/>
            </a:pPr>
            <a:r>
              <a:t/>
            </a:r>
            <a:endParaRPr b="1" sz="2800">
              <a:solidFill>
                <a:srgbClr val="FFFFFF"/>
              </a:solidFill>
              <a:latin typeface="Muli"/>
              <a:ea typeface="Muli"/>
              <a:cs typeface="Muli"/>
              <a:sym typeface="Muli"/>
            </a:endParaRPr>
          </a:p>
          <a:p>
            <a:pPr indent="0" lvl="0" marL="0" rtl="0" algn="l">
              <a:spcBef>
                <a:spcPts val="0"/>
              </a:spcBef>
              <a:spcAft>
                <a:spcPts val="0"/>
              </a:spcAft>
              <a:buClr>
                <a:srgbClr val="000000"/>
              </a:buClr>
              <a:buSzPts val="2200"/>
              <a:buFont typeface="Arial"/>
              <a:buNone/>
            </a:pPr>
            <a:r>
              <a:rPr b="1" lang="es-419" sz="2800">
                <a:solidFill>
                  <a:srgbClr val="FFFFFF"/>
                </a:solidFill>
                <a:latin typeface="Muli"/>
                <a:ea typeface="Muli"/>
                <a:cs typeface="Muli"/>
                <a:sym typeface="Muli"/>
              </a:rPr>
              <a:t>¿CÓMO UTILIZO EL SERVICIO?</a:t>
            </a:r>
            <a:endParaRPr b="1" sz="2800">
              <a:solidFill>
                <a:srgbClr val="FFFFFF"/>
              </a:solidFill>
              <a:latin typeface="Muli"/>
              <a:ea typeface="Muli"/>
              <a:cs typeface="Muli"/>
              <a:sym typeface="Muli"/>
            </a:endParaRPr>
          </a:p>
          <a:p>
            <a:pPr indent="0" lvl="0" marL="0" rtl="0" algn="l">
              <a:spcBef>
                <a:spcPts val="0"/>
              </a:spcBef>
              <a:spcAft>
                <a:spcPts val="0"/>
              </a:spcAft>
              <a:buClr>
                <a:srgbClr val="000000"/>
              </a:buClr>
              <a:buSzPts val="2200"/>
              <a:buFont typeface="Arial"/>
              <a:buNone/>
            </a:pPr>
            <a:r>
              <a:rPr lang="es-419" sz="2800">
                <a:solidFill>
                  <a:srgbClr val="FFFFFF"/>
                </a:solidFill>
                <a:latin typeface="Muli"/>
                <a:ea typeface="Muli"/>
                <a:cs typeface="Muli"/>
                <a:sym typeface="Muli"/>
              </a:rPr>
              <a:t>Deberás llamar al teléfono correspondiente a tu país: </a:t>
            </a:r>
            <a:r>
              <a:rPr b="1" lang="es-419" sz="2800" u="sng">
                <a:solidFill>
                  <a:srgbClr val="00D9FC"/>
                </a:solidFill>
                <a:latin typeface="Muli"/>
                <a:ea typeface="Muli"/>
                <a:cs typeface="Muli"/>
                <a:sym typeface="Muli"/>
                <a:hlinkClick r:id="rId4">
                  <a:extLst>
                    <a:ext uri="{A12FA001-AC4F-418D-AE19-62706E023703}">
                      <ahyp:hlinkClr val="tx"/>
                    </a:ext>
                  </a:extLst>
                </a:hlinkClick>
              </a:rPr>
              <a:t>Ingresa aquí </a:t>
            </a:r>
            <a:r>
              <a:rPr lang="es-419" sz="2800">
                <a:solidFill>
                  <a:srgbClr val="FFFFFF"/>
                </a:solidFill>
                <a:latin typeface="Muli"/>
                <a:ea typeface="Muli"/>
                <a:cs typeface="Muli"/>
                <a:sym typeface="Muli"/>
              </a:rPr>
              <a:t>para conocerlo.</a:t>
            </a:r>
            <a:endParaRPr sz="2800">
              <a:solidFill>
                <a:srgbClr val="FFFFFF"/>
              </a:solidFill>
              <a:latin typeface="Muli"/>
              <a:ea typeface="Muli"/>
              <a:cs typeface="Muli"/>
              <a:sym typeface="Muli"/>
            </a:endParaRPr>
          </a:p>
          <a:p>
            <a:pPr indent="0" lvl="0" marL="0" rtl="0" algn="l">
              <a:spcBef>
                <a:spcPts val="0"/>
              </a:spcBef>
              <a:spcAft>
                <a:spcPts val="0"/>
              </a:spcAft>
              <a:buClr>
                <a:srgbClr val="000000"/>
              </a:buClr>
              <a:buSzPts val="2200"/>
              <a:buFont typeface="Arial"/>
              <a:buNone/>
            </a:pPr>
            <a:r>
              <a:rPr lang="es-419" sz="2800">
                <a:solidFill>
                  <a:srgbClr val="FFFFFF"/>
                </a:solidFill>
                <a:latin typeface="Muli"/>
                <a:ea typeface="Muli"/>
                <a:cs typeface="Muli"/>
                <a:sym typeface="Muli"/>
              </a:rPr>
              <a:t>Para más información, te compartimos un </a:t>
            </a:r>
            <a:r>
              <a:rPr b="1" lang="es-419" sz="2800" u="sng">
                <a:solidFill>
                  <a:srgbClr val="00D9FC"/>
                </a:solidFill>
                <a:latin typeface="Muli"/>
                <a:ea typeface="Muli"/>
                <a:cs typeface="Muli"/>
                <a:sym typeface="Muli"/>
                <a:hlinkClick r:id="rId5">
                  <a:extLst>
                    <a:ext uri="{A12FA001-AC4F-418D-AE19-62706E023703}">
                      <ahyp:hlinkClr val="tx"/>
                    </a:ext>
                  </a:extLst>
                </a:hlinkClick>
              </a:rPr>
              <a:t>documento</a:t>
            </a:r>
            <a:r>
              <a:rPr lang="es-419" sz="2800">
                <a:solidFill>
                  <a:srgbClr val="00D9FC"/>
                </a:solidFill>
                <a:latin typeface="Muli"/>
                <a:ea typeface="Muli"/>
                <a:cs typeface="Muli"/>
                <a:sym typeface="Muli"/>
              </a:rPr>
              <a:t> </a:t>
            </a:r>
            <a:r>
              <a:rPr lang="es-419" sz="2800">
                <a:solidFill>
                  <a:srgbClr val="FFFFFF"/>
                </a:solidFill>
                <a:latin typeface="Muli"/>
                <a:ea typeface="Muli"/>
                <a:cs typeface="Muli"/>
                <a:sym typeface="Muli"/>
              </a:rPr>
              <a:t>con todos los detalles.</a:t>
            </a:r>
            <a:endParaRPr sz="2800">
              <a:solidFill>
                <a:srgbClr val="FFFFFF"/>
              </a:solidFill>
              <a:latin typeface="Muli"/>
              <a:ea typeface="Muli"/>
              <a:cs typeface="Muli"/>
              <a:sym typeface="Muli"/>
            </a:endParaRPr>
          </a:p>
          <a:p>
            <a:pPr indent="0" lvl="0" marL="0" rtl="0" algn="l">
              <a:spcBef>
                <a:spcPts val="0"/>
              </a:spcBef>
              <a:spcAft>
                <a:spcPts val="0"/>
              </a:spcAft>
              <a:buNone/>
            </a:pPr>
            <a:r>
              <a:t/>
            </a:r>
            <a:endParaRPr b="1" sz="2100">
              <a:solidFill>
                <a:srgbClr val="FFFFFF"/>
              </a:solidFill>
              <a:latin typeface="Lato"/>
              <a:ea typeface="Lato"/>
              <a:cs typeface="Lato"/>
              <a:sym typeface="Lato"/>
            </a:endParaRPr>
          </a:p>
        </p:txBody>
      </p:sp>
      <p:pic>
        <p:nvPicPr>
          <p:cNvPr id="936" name="Google Shape;936;p84"/>
          <p:cNvPicPr preferRelativeResize="0"/>
          <p:nvPr/>
        </p:nvPicPr>
        <p:blipFill>
          <a:blip r:embed="rId6">
            <a:alphaModFix/>
          </a:blip>
          <a:stretch>
            <a:fillRect/>
          </a:stretch>
        </p:blipFill>
        <p:spPr>
          <a:xfrm>
            <a:off x="-219400" y="2093604"/>
            <a:ext cx="10750153" cy="8193399"/>
          </a:xfrm>
          <a:prstGeom prst="rect">
            <a:avLst/>
          </a:prstGeom>
          <a:noFill/>
          <a:ln>
            <a:noFill/>
          </a:ln>
        </p:spPr>
      </p:pic>
      <p:sp>
        <p:nvSpPr>
          <p:cNvPr id="937" name="Google Shape;937;p84"/>
          <p:cNvSpPr txBox="1"/>
          <p:nvPr/>
        </p:nvSpPr>
        <p:spPr>
          <a:xfrm>
            <a:off x="658150" y="3793050"/>
            <a:ext cx="6655200" cy="20625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s-419" sz="4800">
                <a:solidFill>
                  <a:srgbClr val="F80050"/>
                </a:solidFill>
                <a:latin typeface="Muli"/>
                <a:ea typeface="Muli"/>
                <a:cs typeface="Muli"/>
                <a:sym typeface="Muli"/>
              </a:rPr>
              <a:t>Programa de</a:t>
            </a:r>
            <a:endParaRPr sz="4800">
              <a:solidFill>
                <a:srgbClr val="F80050"/>
              </a:solidFill>
              <a:latin typeface="Muli"/>
              <a:ea typeface="Muli"/>
              <a:cs typeface="Muli"/>
              <a:sym typeface="Muli"/>
            </a:endParaRPr>
          </a:p>
          <a:p>
            <a:pPr indent="0" lvl="0" marL="0" rtl="0" algn="l">
              <a:spcBef>
                <a:spcPts val="0"/>
              </a:spcBef>
              <a:spcAft>
                <a:spcPts val="0"/>
              </a:spcAft>
              <a:buNone/>
            </a:pPr>
            <a:r>
              <a:rPr lang="es-419" sz="6200">
                <a:solidFill>
                  <a:srgbClr val="F80050"/>
                </a:solidFill>
                <a:latin typeface="Muli"/>
                <a:ea typeface="Muli"/>
                <a:cs typeface="Muli"/>
                <a:sym typeface="Muli"/>
              </a:rPr>
              <a:t>Asistencia PeYa</a:t>
            </a:r>
            <a:endParaRPr sz="6200">
              <a:solidFill>
                <a:srgbClr val="F80050"/>
              </a:solidFill>
              <a:latin typeface="Muli"/>
              <a:ea typeface="Muli"/>
              <a:cs typeface="Muli"/>
              <a:sym typeface="Mul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85"/>
          <p:cNvSpPr/>
          <p:nvPr/>
        </p:nvSpPr>
        <p:spPr>
          <a:xfrm>
            <a:off x="-11700" y="0"/>
            <a:ext cx="18367200" cy="10287000"/>
          </a:xfrm>
          <a:prstGeom prst="rect">
            <a:avLst/>
          </a:prstGeom>
          <a:solidFill>
            <a:srgbClr val="100423"/>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943" name="Google Shape;943;p85"/>
          <p:cNvSpPr/>
          <p:nvPr/>
        </p:nvSpPr>
        <p:spPr>
          <a:xfrm>
            <a:off x="-11700" y="-21000"/>
            <a:ext cx="9689400" cy="944400"/>
          </a:xfrm>
          <a:prstGeom prst="rect">
            <a:avLst/>
          </a:prstGeom>
          <a:solidFill>
            <a:srgbClr val="F8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44" name="Google Shape;944;p85"/>
          <p:cNvSpPr/>
          <p:nvPr/>
        </p:nvSpPr>
        <p:spPr>
          <a:xfrm rot="5400000">
            <a:off x="14873200" y="-1373700"/>
            <a:ext cx="939600" cy="36708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45" name="Google Shape;945;p85"/>
          <p:cNvSpPr/>
          <p:nvPr/>
        </p:nvSpPr>
        <p:spPr>
          <a:xfrm rot="5400000">
            <a:off x="17163550" y="-233700"/>
            <a:ext cx="944400" cy="1390800"/>
          </a:xfrm>
          <a:prstGeom prst="rect">
            <a:avLst/>
          </a:prstGeom>
          <a:solidFill>
            <a:srgbClr val="FE006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946" name="Google Shape;946;p85"/>
          <p:cNvPicPr preferRelativeResize="0"/>
          <p:nvPr/>
        </p:nvPicPr>
        <p:blipFill>
          <a:blip r:embed="rId3">
            <a:alphaModFix/>
          </a:blip>
          <a:stretch>
            <a:fillRect/>
          </a:stretch>
        </p:blipFill>
        <p:spPr>
          <a:xfrm>
            <a:off x="17261215" y="-16932"/>
            <a:ext cx="929400" cy="929400"/>
          </a:xfrm>
          <a:prstGeom prst="rect">
            <a:avLst/>
          </a:prstGeom>
          <a:noFill/>
          <a:ln>
            <a:noFill/>
          </a:ln>
        </p:spPr>
      </p:pic>
      <p:sp>
        <p:nvSpPr>
          <p:cNvPr id="947" name="Google Shape;947;p85"/>
          <p:cNvSpPr/>
          <p:nvPr/>
        </p:nvSpPr>
        <p:spPr>
          <a:xfrm rot="5400000">
            <a:off x="11253300" y="-1651350"/>
            <a:ext cx="982800" cy="41826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948" name="Google Shape;948;p85"/>
          <p:cNvPicPr preferRelativeResize="0"/>
          <p:nvPr/>
        </p:nvPicPr>
        <p:blipFill>
          <a:blip r:embed="rId4">
            <a:alphaModFix/>
          </a:blip>
          <a:stretch>
            <a:fillRect/>
          </a:stretch>
        </p:blipFill>
        <p:spPr>
          <a:xfrm>
            <a:off x="765950" y="1162050"/>
            <a:ext cx="8038452" cy="4682700"/>
          </a:xfrm>
          <a:prstGeom prst="rect">
            <a:avLst/>
          </a:prstGeom>
          <a:noFill/>
          <a:ln>
            <a:noFill/>
          </a:ln>
        </p:spPr>
      </p:pic>
      <p:sp>
        <p:nvSpPr>
          <p:cNvPr id="949" name="Google Shape;949;p85"/>
          <p:cNvSpPr txBox="1"/>
          <p:nvPr/>
        </p:nvSpPr>
        <p:spPr>
          <a:xfrm>
            <a:off x="765955" y="5546700"/>
            <a:ext cx="13909200" cy="22836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b="1" lang="es-419" sz="2800">
                <a:solidFill>
                  <a:srgbClr val="FFFFFF"/>
                </a:solidFill>
                <a:uFill>
                  <a:noFill/>
                </a:uFill>
                <a:latin typeface="Muli"/>
                <a:ea typeface="Muli"/>
                <a:cs typeface="Muli"/>
                <a:sym typeface="Muli"/>
                <a:hlinkClick r:id="rId5">
                  <a:extLst>
                    <a:ext uri="{A12FA001-AC4F-418D-AE19-62706E023703}">
                      <ahyp:hlinkClr val="tx"/>
                    </a:ext>
                  </a:extLst>
                </a:hlinkClick>
              </a:rPr>
              <a:t>#HackTheGap</a:t>
            </a:r>
            <a:r>
              <a:rPr b="1" lang="es-419" sz="2800">
                <a:solidFill>
                  <a:srgbClr val="FFFFFF"/>
                </a:solidFill>
                <a:latin typeface="Muli"/>
                <a:ea typeface="Muli"/>
                <a:cs typeface="Muli"/>
                <a:sym typeface="Muli"/>
              </a:rPr>
              <a:t> </a:t>
            </a:r>
            <a:r>
              <a:rPr lang="es-419" sz="2800">
                <a:solidFill>
                  <a:srgbClr val="FFFFFF"/>
                </a:solidFill>
                <a:latin typeface="Muli"/>
                <a:ea typeface="Muli"/>
                <a:cs typeface="Muli"/>
                <a:sym typeface="Muli"/>
              </a:rPr>
              <a:t>es un grupo de personas que tiene como propósito impulsar</a:t>
            </a:r>
            <a:endParaRPr sz="2800">
              <a:solidFill>
                <a:srgbClr val="FFFFFF"/>
              </a:solidFill>
              <a:latin typeface="Muli"/>
              <a:ea typeface="Muli"/>
              <a:cs typeface="Muli"/>
              <a:sym typeface="Muli"/>
            </a:endParaRPr>
          </a:p>
          <a:p>
            <a:pPr indent="0" lvl="0" marL="0" rtl="0" algn="l">
              <a:lnSpc>
                <a:spcPct val="115000"/>
              </a:lnSpc>
              <a:spcBef>
                <a:spcPts val="0"/>
              </a:spcBef>
              <a:spcAft>
                <a:spcPts val="0"/>
              </a:spcAft>
              <a:buClr>
                <a:srgbClr val="000000"/>
              </a:buClr>
              <a:buSzPts val="2200"/>
              <a:buFont typeface="Arial"/>
              <a:buNone/>
            </a:pPr>
            <a:r>
              <a:rPr lang="es-419" sz="2800">
                <a:solidFill>
                  <a:srgbClr val="FFFFFF"/>
                </a:solidFill>
                <a:latin typeface="Muli"/>
                <a:ea typeface="Muli"/>
                <a:cs typeface="Muli"/>
                <a:sym typeface="Muli"/>
              </a:rPr>
              <a:t>y trabajar la diversidad y equidad de género en PedidosYa. </a:t>
            </a:r>
            <a:endParaRPr sz="2800">
              <a:solidFill>
                <a:srgbClr val="FFFFFF"/>
              </a:solidFill>
              <a:latin typeface="Muli"/>
              <a:ea typeface="Muli"/>
              <a:cs typeface="Muli"/>
              <a:sym typeface="Muli"/>
            </a:endParaRPr>
          </a:p>
          <a:p>
            <a:pPr indent="0" lvl="0" marL="0" rtl="0" algn="l">
              <a:lnSpc>
                <a:spcPct val="115000"/>
              </a:lnSpc>
              <a:spcBef>
                <a:spcPts val="0"/>
              </a:spcBef>
              <a:spcAft>
                <a:spcPts val="0"/>
              </a:spcAft>
              <a:buClr>
                <a:srgbClr val="000000"/>
              </a:buClr>
              <a:buSzPts val="2200"/>
              <a:buFont typeface="Arial"/>
              <a:buNone/>
            </a:pPr>
            <a:r>
              <a:rPr lang="es-419" sz="2800">
                <a:solidFill>
                  <a:srgbClr val="FFFFFF"/>
                </a:solidFill>
                <a:latin typeface="Muli"/>
                <a:ea typeface="Muli"/>
                <a:cs typeface="Muli"/>
                <a:sym typeface="Muli"/>
              </a:rPr>
              <a:t>Creemos en que la diversidad nos potencia y que el respeto y la inclusión </a:t>
            </a:r>
            <a:endParaRPr sz="2800">
              <a:solidFill>
                <a:srgbClr val="FFFFFF"/>
              </a:solidFill>
              <a:latin typeface="Muli"/>
              <a:ea typeface="Muli"/>
              <a:cs typeface="Muli"/>
              <a:sym typeface="Muli"/>
            </a:endParaRPr>
          </a:p>
          <a:p>
            <a:pPr indent="0" lvl="0" marL="0" rtl="0" algn="l">
              <a:lnSpc>
                <a:spcPct val="115000"/>
              </a:lnSpc>
              <a:spcBef>
                <a:spcPts val="0"/>
              </a:spcBef>
              <a:spcAft>
                <a:spcPts val="0"/>
              </a:spcAft>
              <a:buClr>
                <a:srgbClr val="000000"/>
              </a:buClr>
              <a:buSzPts val="2200"/>
              <a:buFont typeface="Arial"/>
              <a:buNone/>
            </a:pPr>
            <a:r>
              <a:rPr lang="es-419" sz="2800">
                <a:solidFill>
                  <a:srgbClr val="FFFFFF"/>
                </a:solidFill>
                <a:latin typeface="Muli"/>
                <a:ea typeface="Muli"/>
                <a:cs typeface="Muli"/>
                <a:sym typeface="Muli"/>
              </a:rPr>
              <a:t>es la base de todo lo que hacemos.</a:t>
            </a:r>
            <a:endParaRPr sz="2800">
              <a:solidFill>
                <a:srgbClr val="FFFFFF"/>
              </a:solidFill>
              <a:latin typeface="Muli"/>
              <a:ea typeface="Muli"/>
              <a:cs typeface="Muli"/>
              <a:sym typeface="Muli"/>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b="1"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600">
              <a:solidFill>
                <a:srgbClr val="FFFFFF"/>
              </a:solidFill>
            </a:endParaRPr>
          </a:p>
          <a:p>
            <a:pPr indent="0" lvl="0" marL="0" rtl="0" algn="l">
              <a:spcBef>
                <a:spcPts val="0"/>
              </a:spcBef>
              <a:spcAft>
                <a:spcPts val="0"/>
              </a:spcAft>
              <a:buNone/>
            </a:pPr>
            <a:r>
              <a:t/>
            </a:r>
            <a:endParaRPr sz="2800">
              <a:solidFill>
                <a:srgbClr val="FFFFFF"/>
              </a:solidFill>
            </a:endParaRPr>
          </a:p>
        </p:txBody>
      </p:sp>
      <p:sp>
        <p:nvSpPr>
          <p:cNvPr id="950" name="Google Shape;950;p85"/>
          <p:cNvSpPr txBox="1"/>
          <p:nvPr/>
        </p:nvSpPr>
        <p:spPr>
          <a:xfrm>
            <a:off x="836250" y="7962050"/>
            <a:ext cx="16840200" cy="14880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lang="es-419" sz="2600">
                <a:solidFill>
                  <a:srgbClr val="FFFFFF"/>
                </a:solidFill>
                <a:latin typeface="Muli"/>
                <a:ea typeface="Muli"/>
                <a:cs typeface="Muli"/>
                <a:sym typeface="Muli"/>
              </a:rPr>
              <a:t>Si te interesa sumarte, ¡escribinos o pide unirte </a:t>
            </a:r>
            <a:r>
              <a:rPr lang="es-419" sz="2600" u="sng">
                <a:solidFill>
                  <a:srgbClr val="000000"/>
                </a:solidFill>
                <a:highlight>
                  <a:srgbClr val="F8EA46"/>
                </a:highlight>
                <a:latin typeface="Muli"/>
                <a:ea typeface="Muli"/>
                <a:cs typeface="Muli"/>
                <a:sym typeface="Muli"/>
                <a:hlinkClick r:id="rId6">
                  <a:extLst>
                    <a:ext uri="{A12FA001-AC4F-418D-AE19-62706E023703}">
                      <ahyp:hlinkClr val="tx"/>
                    </a:ext>
                  </a:extLst>
                </a:hlinkClick>
              </a:rPr>
              <a:t>a este canal de slack </a:t>
            </a:r>
            <a:endParaRPr sz="2600">
              <a:solidFill>
                <a:srgbClr val="000000"/>
              </a:solidFill>
              <a:highlight>
                <a:srgbClr val="F8EA46"/>
              </a:highlight>
              <a:latin typeface="Muli"/>
              <a:ea typeface="Muli"/>
              <a:cs typeface="Muli"/>
              <a:sym typeface="Muli"/>
            </a:endParaRPr>
          </a:p>
          <a:p>
            <a:pPr indent="0" lvl="0" marL="0" rtl="0" algn="l">
              <a:lnSpc>
                <a:spcPct val="115000"/>
              </a:lnSpc>
              <a:spcBef>
                <a:spcPts val="0"/>
              </a:spcBef>
              <a:spcAft>
                <a:spcPts val="0"/>
              </a:spcAft>
              <a:buClr>
                <a:srgbClr val="000000"/>
              </a:buClr>
              <a:buSzPts val="2200"/>
              <a:buFont typeface="Arial"/>
              <a:buNone/>
            </a:pPr>
            <a:r>
              <a:rPr lang="es-419" sz="2600">
                <a:solidFill>
                  <a:srgbClr val="FFFFFF"/>
                </a:solidFill>
                <a:latin typeface="Muli"/>
                <a:ea typeface="Muli"/>
                <a:cs typeface="Muli"/>
                <a:sym typeface="Muli"/>
              </a:rPr>
              <a:t>No hay ningún tipo de requisito excepto tener ganas de poner manos a la obra y trabajar juntos en esto.</a:t>
            </a:r>
            <a:endParaRPr sz="2600">
              <a:solidFill>
                <a:srgbClr val="FFFFFF"/>
              </a:solidFill>
              <a:latin typeface="Muli"/>
              <a:ea typeface="Muli"/>
              <a:cs typeface="Muli"/>
              <a:sym typeface="Muli"/>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Lato"/>
              <a:ea typeface="Lato"/>
              <a:cs typeface="Lato"/>
              <a:sym typeface="Lato"/>
            </a:endParaRPr>
          </a:p>
          <a:p>
            <a:pPr indent="0" lvl="0" marL="0" rtl="0" algn="l">
              <a:lnSpc>
                <a:spcPct val="115000"/>
              </a:lnSpc>
              <a:spcBef>
                <a:spcPts val="0"/>
              </a:spcBef>
              <a:spcAft>
                <a:spcPts val="0"/>
              </a:spcAft>
              <a:buClr>
                <a:srgbClr val="000000"/>
              </a:buClr>
              <a:buSzPts val="2200"/>
              <a:buFont typeface="Arial"/>
              <a:buNone/>
            </a:pPr>
            <a:r>
              <a:t/>
            </a:r>
            <a:endParaRPr sz="2600">
              <a:solidFill>
                <a:srgbClr val="FFFFFF"/>
              </a:solidFill>
            </a:endParaRPr>
          </a:p>
          <a:p>
            <a:pPr indent="0" lvl="0" marL="0" rtl="0" algn="l">
              <a:spcBef>
                <a:spcPts val="0"/>
              </a:spcBef>
              <a:spcAft>
                <a:spcPts val="0"/>
              </a:spcAft>
              <a:buNone/>
            </a:pPr>
            <a:r>
              <a:t/>
            </a:r>
            <a:endParaRPr sz="28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86"/>
          <p:cNvSpPr/>
          <p:nvPr/>
        </p:nvSpPr>
        <p:spPr>
          <a:xfrm>
            <a:off x="-11700" y="0"/>
            <a:ext cx="9664800" cy="10287000"/>
          </a:xfrm>
          <a:prstGeom prst="rect">
            <a:avLst/>
          </a:prstGeom>
          <a:solidFill>
            <a:srgbClr val="100423"/>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956" name="Google Shape;956;p86"/>
          <p:cNvSpPr/>
          <p:nvPr/>
        </p:nvSpPr>
        <p:spPr>
          <a:xfrm>
            <a:off x="-11700" y="-21000"/>
            <a:ext cx="9689400" cy="944400"/>
          </a:xfrm>
          <a:prstGeom prst="rect">
            <a:avLst/>
          </a:prstGeom>
          <a:solidFill>
            <a:srgbClr val="F8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957" name="Google Shape;957;p86"/>
          <p:cNvSpPr/>
          <p:nvPr/>
        </p:nvSpPr>
        <p:spPr>
          <a:xfrm rot="5400000">
            <a:off x="14873200" y="-1373700"/>
            <a:ext cx="939600" cy="36708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58" name="Google Shape;958;p86"/>
          <p:cNvSpPr/>
          <p:nvPr/>
        </p:nvSpPr>
        <p:spPr>
          <a:xfrm rot="5400000">
            <a:off x="17163550" y="-233700"/>
            <a:ext cx="944400" cy="1390800"/>
          </a:xfrm>
          <a:prstGeom prst="rect">
            <a:avLst/>
          </a:prstGeom>
          <a:solidFill>
            <a:srgbClr val="FE006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959" name="Google Shape;959;p86"/>
          <p:cNvPicPr preferRelativeResize="0"/>
          <p:nvPr/>
        </p:nvPicPr>
        <p:blipFill>
          <a:blip r:embed="rId3">
            <a:alphaModFix/>
          </a:blip>
          <a:stretch>
            <a:fillRect/>
          </a:stretch>
        </p:blipFill>
        <p:spPr>
          <a:xfrm>
            <a:off x="17261215" y="-16932"/>
            <a:ext cx="929400" cy="929400"/>
          </a:xfrm>
          <a:prstGeom prst="rect">
            <a:avLst/>
          </a:prstGeom>
          <a:noFill/>
          <a:ln>
            <a:noFill/>
          </a:ln>
        </p:spPr>
      </p:pic>
      <p:sp>
        <p:nvSpPr>
          <p:cNvPr id="960" name="Google Shape;960;p86"/>
          <p:cNvSpPr/>
          <p:nvPr/>
        </p:nvSpPr>
        <p:spPr>
          <a:xfrm rot="5400000">
            <a:off x="11253300" y="-1651350"/>
            <a:ext cx="982800" cy="41826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61" name="Google Shape;961;p86"/>
          <p:cNvSpPr txBox="1"/>
          <p:nvPr/>
        </p:nvSpPr>
        <p:spPr>
          <a:xfrm>
            <a:off x="1006350" y="4501350"/>
            <a:ext cx="7545600" cy="22836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chemeClr val="dk1"/>
              </a:buClr>
              <a:buSzPts val="2200"/>
              <a:buFont typeface="Arial"/>
              <a:buNone/>
            </a:pPr>
            <a:r>
              <a:rPr lang="es-419" sz="2800">
                <a:solidFill>
                  <a:srgbClr val="FFFFFF"/>
                </a:solidFill>
                <a:latin typeface="Poppins"/>
                <a:ea typeface="Poppins"/>
                <a:cs typeface="Poppins"/>
                <a:sym typeface="Poppins"/>
              </a:rPr>
              <a:t>En PedidosYa creemos que podemos desarrollar nuestro negocio sin comprometer a las actuales y futuras generaciones. Para ello nos desarrollamos en equilibrio: </a:t>
            </a:r>
            <a:endParaRPr sz="2800">
              <a:solidFill>
                <a:srgbClr val="FFFFFF"/>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2200"/>
              <a:buFont typeface="Arial"/>
              <a:buNone/>
            </a:pPr>
            <a:r>
              <a:t/>
            </a:r>
            <a:endParaRPr sz="2800">
              <a:solidFill>
                <a:srgbClr val="FFFFFF"/>
              </a:solidFill>
              <a:latin typeface="Poppins"/>
              <a:ea typeface="Poppins"/>
              <a:cs typeface="Poppins"/>
              <a:sym typeface="Poppins"/>
            </a:endParaRPr>
          </a:p>
          <a:p>
            <a:pPr indent="0" lvl="0" marL="0" rtl="0" algn="l">
              <a:lnSpc>
                <a:spcPct val="115000"/>
              </a:lnSpc>
              <a:spcBef>
                <a:spcPts val="0"/>
              </a:spcBef>
              <a:spcAft>
                <a:spcPts val="0"/>
              </a:spcAft>
              <a:buClr>
                <a:srgbClr val="000000"/>
              </a:buClr>
              <a:buSzPts val="2200"/>
              <a:buFont typeface="Arial"/>
              <a:buNone/>
            </a:pPr>
            <a:r>
              <a:t/>
            </a:r>
            <a:endParaRPr sz="2800">
              <a:solidFill>
                <a:srgbClr val="FFFFFF"/>
              </a:solidFill>
              <a:latin typeface="Poppins"/>
              <a:ea typeface="Poppins"/>
              <a:cs typeface="Poppins"/>
              <a:sym typeface="Poppins"/>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Poppins"/>
              <a:ea typeface="Poppins"/>
              <a:cs typeface="Poppins"/>
              <a:sym typeface="Poppins"/>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Poppins"/>
              <a:ea typeface="Poppins"/>
              <a:cs typeface="Poppins"/>
              <a:sym typeface="Poppins"/>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Poppins"/>
              <a:ea typeface="Poppins"/>
              <a:cs typeface="Poppins"/>
              <a:sym typeface="Poppins"/>
            </a:endParaRPr>
          </a:p>
          <a:p>
            <a:pPr indent="0" lvl="0" marL="0" rtl="0" algn="l">
              <a:lnSpc>
                <a:spcPct val="115000"/>
              </a:lnSpc>
              <a:spcBef>
                <a:spcPts val="0"/>
              </a:spcBef>
              <a:spcAft>
                <a:spcPts val="0"/>
              </a:spcAft>
              <a:buClr>
                <a:srgbClr val="000000"/>
              </a:buClr>
              <a:buSzPts val="2200"/>
              <a:buFont typeface="Arial"/>
              <a:buNone/>
            </a:pPr>
            <a:r>
              <a:t/>
            </a:r>
            <a:endParaRPr sz="2400">
              <a:solidFill>
                <a:srgbClr val="FFFFFF"/>
              </a:solidFill>
              <a:latin typeface="Poppins"/>
              <a:ea typeface="Poppins"/>
              <a:cs typeface="Poppins"/>
              <a:sym typeface="Poppins"/>
            </a:endParaRPr>
          </a:p>
          <a:p>
            <a:pPr indent="0" lvl="0" marL="0" rtl="0" algn="l">
              <a:lnSpc>
                <a:spcPct val="115000"/>
              </a:lnSpc>
              <a:spcBef>
                <a:spcPts val="0"/>
              </a:spcBef>
              <a:spcAft>
                <a:spcPts val="0"/>
              </a:spcAft>
              <a:buClr>
                <a:srgbClr val="000000"/>
              </a:buClr>
              <a:buSzPts val="2200"/>
              <a:buFont typeface="Arial"/>
              <a:buNone/>
            </a:pPr>
            <a:r>
              <a:t/>
            </a:r>
            <a:endParaRPr sz="2600">
              <a:solidFill>
                <a:srgbClr val="FFFFFF"/>
              </a:solidFill>
              <a:latin typeface="Poppins"/>
              <a:ea typeface="Poppins"/>
              <a:cs typeface="Poppins"/>
              <a:sym typeface="Poppins"/>
            </a:endParaRPr>
          </a:p>
          <a:p>
            <a:pPr indent="0" lvl="0" marL="0" rtl="0" algn="l">
              <a:spcBef>
                <a:spcPts val="0"/>
              </a:spcBef>
              <a:spcAft>
                <a:spcPts val="0"/>
              </a:spcAft>
              <a:buNone/>
            </a:pPr>
            <a:r>
              <a:t/>
            </a:r>
            <a:endParaRPr sz="2800">
              <a:solidFill>
                <a:srgbClr val="FFFFFF"/>
              </a:solidFill>
              <a:latin typeface="Poppins"/>
              <a:ea typeface="Poppins"/>
              <a:cs typeface="Poppins"/>
              <a:sym typeface="Poppins"/>
            </a:endParaRPr>
          </a:p>
        </p:txBody>
      </p:sp>
      <p:sp>
        <p:nvSpPr>
          <p:cNvPr id="962" name="Google Shape;962;p86"/>
          <p:cNvSpPr txBox="1"/>
          <p:nvPr/>
        </p:nvSpPr>
        <p:spPr>
          <a:xfrm>
            <a:off x="1006350" y="1608150"/>
            <a:ext cx="7074600" cy="22836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2200"/>
              <a:buFont typeface="Arial"/>
              <a:buNone/>
            </a:pPr>
            <a:r>
              <a:rPr lang="es-419" sz="4000">
                <a:solidFill>
                  <a:schemeClr val="lt1"/>
                </a:solidFill>
                <a:latin typeface="Poppins Black"/>
                <a:ea typeface="Poppins Black"/>
                <a:cs typeface="Poppins Black"/>
                <a:sym typeface="Poppins Black"/>
              </a:rPr>
              <a:t>¿Cómo vamos a crear un ecosistema de negocios </a:t>
            </a:r>
            <a:r>
              <a:rPr lang="es-419" sz="4000">
                <a:solidFill>
                  <a:srgbClr val="FE0061"/>
                </a:solidFill>
                <a:latin typeface="Poppins Black"/>
                <a:ea typeface="Poppins Black"/>
                <a:cs typeface="Poppins Black"/>
                <a:sym typeface="Poppins Black"/>
              </a:rPr>
              <a:t>más sustentable?</a:t>
            </a:r>
            <a:r>
              <a:rPr lang="es-419" sz="4000">
                <a:solidFill>
                  <a:schemeClr val="lt1"/>
                </a:solidFill>
                <a:latin typeface="Poppins Black"/>
                <a:ea typeface="Poppins Black"/>
                <a:cs typeface="Poppins Black"/>
                <a:sym typeface="Poppins Black"/>
              </a:rPr>
              <a:t> </a:t>
            </a:r>
            <a:endParaRPr sz="4000">
              <a:solidFill>
                <a:schemeClr val="lt1"/>
              </a:solidFill>
              <a:latin typeface="Poppins Black"/>
              <a:ea typeface="Poppins Black"/>
              <a:cs typeface="Poppins Black"/>
              <a:sym typeface="Poppins Black"/>
            </a:endParaRPr>
          </a:p>
          <a:p>
            <a:pPr indent="0" lvl="0" marL="0" rtl="0" algn="l">
              <a:spcBef>
                <a:spcPts val="0"/>
              </a:spcBef>
              <a:spcAft>
                <a:spcPts val="0"/>
              </a:spcAft>
              <a:buNone/>
            </a:pPr>
            <a:r>
              <a:t/>
            </a:r>
            <a:endParaRPr sz="4000">
              <a:solidFill>
                <a:srgbClr val="FFFFFF"/>
              </a:solidFill>
              <a:latin typeface="Poppins"/>
              <a:ea typeface="Poppins"/>
              <a:cs typeface="Poppins"/>
              <a:sym typeface="Poppins"/>
            </a:endParaRPr>
          </a:p>
        </p:txBody>
      </p:sp>
      <p:sp>
        <p:nvSpPr>
          <p:cNvPr id="963" name="Google Shape;963;p86"/>
          <p:cNvSpPr/>
          <p:nvPr/>
        </p:nvSpPr>
        <p:spPr>
          <a:xfrm>
            <a:off x="1256616" y="7649150"/>
            <a:ext cx="2310600" cy="576600"/>
          </a:xfrm>
          <a:prstGeom prst="roundRect">
            <a:avLst>
              <a:gd fmla="val 16667" name="adj"/>
            </a:avLst>
          </a:prstGeom>
          <a:solidFill>
            <a:srgbClr val="F8EA46"/>
          </a:solidFill>
          <a:ln>
            <a:noFill/>
          </a:ln>
        </p:spPr>
        <p:txBody>
          <a:bodyPr anchorCtr="0" anchor="ctr" bIns="487600" lIns="487600" spcFirstLastPara="1" rIns="487600" wrap="square" tIns="487600">
            <a:noAutofit/>
          </a:bodyPr>
          <a:lstStyle/>
          <a:p>
            <a:pPr indent="0" lvl="0" marL="0" rtl="0" algn="ctr">
              <a:spcBef>
                <a:spcPts val="0"/>
              </a:spcBef>
              <a:spcAft>
                <a:spcPts val="0"/>
              </a:spcAft>
              <a:buNone/>
            </a:pPr>
            <a:r>
              <a:rPr lang="es-419" sz="1600">
                <a:latin typeface="Poppins Medium"/>
                <a:ea typeface="Poppins Medium"/>
                <a:cs typeface="Poppins Medium"/>
                <a:sym typeface="Poppins Medium"/>
              </a:rPr>
              <a:t>Económico</a:t>
            </a:r>
            <a:endParaRPr sz="1600">
              <a:latin typeface="Poppins Medium"/>
              <a:ea typeface="Poppins Medium"/>
              <a:cs typeface="Poppins Medium"/>
              <a:sym typeface="Poppins Medium"/>
            </a:endParaRPr>
          </a:p>
        </p:txBody>
      </p:sp>
      <p:sp>
        <p:nvSpPr>
          <p:cNvPr id="964" name="Google Shape;964;p86"/>
          <p:cNvSpPr/>
          <p:nvPr/>
        </p:nvSpPr>
        <p:spPr>
          <a:xfrm>
            <a:off x="3636716" y="7649159"/>
            <a:ext cx="2310600" cy="576600"/>
          </a:xfrm>
          <a:prstGeom prst="roundRect">
            <a:avLst>
              <a:gd fmla="val 16667" name="adj"/>
            </a:avLst>
          </a:prstGeom>
          <a:solidFill>
            <a:srgbClr val="00D9FC"/>
          </a:solidFill>
          <a:ln>
            <a:noFill/>
          </a:ln>
        </p:spPr>
        <p:txBody>
          <a:bodyPr anchorCtr="0" anchor="ctr" bIns="487600" lIns="487600" spcFirstLastPara="1" rIns="487600" wrap="square" tIns="487600">
            <a:noAutofit/>
          </a:bodyPr>
          <a:lstStyle/>
          <a:p>
            <a:pPr indent="0" lvl="0" marL="0" rtl="0" algn="ctr">
              <a:spcBef>
                <a:spcPts val="0"/>
              </a:spcBef>
              <a:spcAft>
                <a:spcPts val="0"/>
              </a:spcAft>
              <a:buNone/>
            </a:pPr>
            <a:r>
              <a:rPr lang="es-419" sz="1400">
                <a:latin typeface="Poppins Medium"/>
                <a:ea typeface="Poppins Medium"/>
                <a:cs typeface="Poppins Medium"/>
                <a:sym typeface="Poppins Medium"/>
              </a:rPr>
              <a:t>Social</a:t>
            </a:r>
            <a:endParaRPr sz="1400">
              <a:latin typeface="Poppins Medium"/>
              <a:ea typeface="Poppins Medium"/>
              <a:cs typeface="Poppins Medium"/>
              <a:sym typeface="Poppins Medium"/>
            </a:endParaRPr>
          </a:p>
        </p:txBody>
      </p:sp>
      <p:sp>
        <p:nvSpPr>
          <p:cNvPr id="965" name="Google Shape;965;p86"/>
          <p:cNvSpPr/>
          <p:nvPr/>
        </p:nvSpPr>
        <p:spPr>
          <a:xfrm>
            <a:off x="6016816" y="7649140"/>
            <a:ext cx="2310600" cy="576600"/>
          </a:xfrm>
          <a:prstGeom prst="roundRect">
            <a:avLst>
              <a:gd fmla="val 16667" name="adj"/>
            </a:avLst>
          </a:prstGeom>
          <a:solidFill>
            <a:srgbClr val="08AF7F"/>
          </a:solidFill>
          <a:ln>
            <a:noFill/>
          </a:ln>
        </p:spPr>
        <p:txBody>
          <a:bodyPr anchorCtr="0" anchor="ctr" bIns="487600" lIns="487600" spcFirstLastPara="1" rIns="487600" wrap="square" tIns="487600">
            <a:noAutofit/>
          </a:bodyPr>
          <a:lstStyle/>
          <a:p>
            <a:pPr indent="0" lvl="0" marL="0" rtl="0" algn="ctr">
              <a:spcBef>
                <a:spcPts val="0"/>
              </a:spcBef>
              <a:spcAft>
                <a:spcPts val="0"/>
              </a:spcAft>
              <a:buNone/>
            </a:pPr>
            <a:r>
              <a:rPr lang="es-419" sz="1400">
                <a:latin typeface="Poppins Medium"/>
                <a:ea typeface="Poppins Medium"/>
                <a:cs typeface="Poppins Medium"/>
                <a:sym typeface="Poppins Medium"/>
              </a:rPr>
              <a:t>Ambiental</a:t>
            </a:r>
            <a:endParaRPr sz="1400">
              <a:latin typeface="Poppins Medium"/>
              <a:ea typeface="Poppins Medium"/>
              <a:cs typeface="Poppins Medium"/>
              <a:sym typeface="Poppins Medium"/>
            </a:endParaRPr>
          </a:p>
        </p:txBody>
      </p:sp>
      <p:sp>
        <p:nvSpPr>
          <p:cNvPr id="966" name="Google Shape;966;p86"/>
          <p:cNvSpPr txBox="1"/>
          <p:nvPr/>
        </p:nvSpPr>
        <p:spPr>
          <a:xfrm>
            <a:off x="10336951" y="7884850"/>
            <a:ext cx="7663800" cy="2504400"/>
          </a:xfrm>
          <a:prstGeom prst="rect">
            <a:avLst/>
          </a:prstGeom>
          <a:noFill/>
          <a:ln>
            <a:noFill/>
          </a:ln>
        </p:spPr>
        <p:txBody>
          <a:bodyPr anchorCtr="0" anchor="t" bIns="487600" lIns="487600" spcFirstLastPara="1" rIns="487600" wrap="square" tIns="487600">
            <a:noAutofit/>
          </a:bodyPr>
          <a:lstStyle/>
          <a:p>
            <a:pPr indent="0" lvl="0" marL="0" rtl="0" algn="l">
              <a:lnSpc>
                <a:spcPct val="100000"/>
              </a:lnSpc>
              <a:spcBef>
                <a:spcPts val="0"/>
              </a:spcBef>
              <a:spcAft>
                <a:spcPts val="0"/>
              </a:spcAft>
              <a:buClr>
                <a:srgbClr val="000000"/>
              </a:buClr>
              <a:buSzPts val="5800"/>
              <a:buFont typeface="Arial"/>
              <a:buNone/>
            </a:pPr>
            <a:r>
              <a:rPr lang="es-419" sz="1800">
                <a:solidFill>
                  <a:srgbClr val="0A001E"/>
                </a:solidFill>
                <a:latin typeface="Poppins"/>
                <a:ea typeface="Poppins"/>
                <a:cs typeface="Poppins"/>
                <a:sym typeface="Poppins"/>
              </a:rPr>
              <a:t>Te invitamos a un espacio en slack para conversar sobre cómo podemos crear un mundo más sustentable como individuos y miembros de PeYa: </a:t>
            </a:r>
            <a:br>
              <a:rPr lang="es-419" sz="1800">
                <a:solidFill>
                  <a:srgbClr val="0A001E"/>
                </a:solidFill>
                <a:latin typeface="Poppins"/>
                <a:ea typeface="Poppins"/>
                <a:cs typeface="Poppins"/>
                <a:sym typeface="Poppins"/>
              </a:rPr>
            </a:br>
            <a:br>
              <a:rPr lang="es-419" sz="1800">
                <a:solidFill>
                  <a:srgbClr val="0A001E"/>
                </a:solidFill>
                <a:latin typeface="Poppins"/>
                <a:ea typeface="Poppins"/>
                <a:cs typeface="Poppins"/>
                <a:sym typeface="Poppins"/>
              </a:rPr>
            </a:br>
            <a:r>
              <a:rPr lang="es-419" sz="1800">
                <a:solidFill>
                  <a:srgbClr val="FFFFFF"/>
                </a:solidFill>
                <a:latin typeface="Poppins"/>
                <a:ea typeface="Poppins"/>
                <a:cs typeface="Poppins"/>
                <a:sym typeface="Poppins"/>
              </a:rPr>
              <a:t>👉</a:t>
            </a:r>
            <a:r>
              <a:rPr b="1" lang="es-419" sz="1800" u="sng">
                <a:solidFill>
                  <a:srgbClr val="FE0061"/>
                </a:solidFill>
                <a:latin typeface="Poppins"/>
                <a:ea typeface="Poppins"/>
                <a:cs typeface="Poppins"/>
                <a:sym typeface="Poppins"/>
                <a:hlinkClick r:id="rId4">
                  <a:extLst>
                    <a:ext uri="{A12FA001-AC4F-418D-AE19-62706E023703}">
                      <ahyp:hlinkClr val="tx"/>
                    </a:ext>
                  </a:extLst>
                </a:hlinkClick>
              </a:rPr>
              <a:t>#squad-triple-impacto-latam </a:t>
            </a:r>
            <a:endParaRPr b="1" sz="1800">
              <a:solidFill>
                <a:srgbClr val="FE0061"/>
              </a:solidFill>
              <a:latin typeface="Poppins"/>
              <a:ea typeface="Poppins"/>
              <a:cs typeface="Poppins"/>
              <a:sym typeface="Poppins"/>
            </a:endParaRPr>
          </a:p>
          <a:p>
            <a:pPr indent="0" lvl="0" marL="0" rtl="0" algn="l">
              <a:lnSpc>
                <a:spcPct val="100000"/>
              </a:lnSpc>
              <a:spcBef>
                <a:spcPts val="0"/>
              </a:spcBef>
              <a:spcAft>
                <a:spcPts val="0"/>
              </a:spcAft>
              <a:buClr>
                <a:schemeClr val="dk1"/>
              </a:buClr>
              <a:buSzPts val="2200"/>
              <a:buFont typeface="Arial"/>
              <a:buNone/>
            </a:pPr>
            <a:r>
              <a:t/>
            </a:r>
            <a:endParaRPr sz="1800">
              <a:solidFill>
                <a:srgbClr val="FFFFFF"/>
              </a:solidFill>
              <a:latin typeface="Poppins"/>
              <a:ea typeface="Poppins"/>
              <a:cs typeface="Poppins"/>
              <a:sym typeface="Poppins"/>
            </a:endParaRPr>
          </a:p>
          <a:p>
            <a:pPr indent="0" lvl="0" marL="0" rtl="0" algn="l">
              <a:lnSpc>
                <a:spcPct val="100000"/>
              </a:lnSpc>
              <a:spcBef>
                <a:spcPts val="0"/>
              </a:spcBef>
              <a:spcAft>
                <a:spcPts val="0"/>
              </a:spcAft>
              <a:buClr>
                <a:srgbClr val="000000"/>
              </a:buClr>
              <a:buSzPts val="5800"/>
              <a:buFont typeface="Arial"/>
              <a:buNone/>
            </a:pPr>
            <a:r>
              <a:rPr lang="es-419" sz="6800">
                <a:solidFill>
                  <a:srgbClr val="000000"/>
                </a:solidFill>
                <a:latin typeface="Lato"/>
                <a:ea typeface="Lato"/>
                <a:cs typeface="Lato"/>
                <a:sym typeface="Lato"/>
              </a:rPr>
              <a:t> </a:t>
            </a:r>
            <a:r>
              <a:rPr lang="es-419" sz="6800">
                <a:solidFill>
                  <a:srgbClr val="FFFFFF"/>
                </a:solidFill>
                <a:latin typeface="Lato"/>
                <a:ea typeface="Lato"/>
                <a:cs typeface="Lato"/>
                <a:sym typeface="Lato"/>
              </a:rPr>
              <a:t> </a:t>
            </a:r>
            <a:endParaRPr sz="7600">
              <a:solidFill>
                <a:srgbClr val="FFFFFF"/>
              </a:solidFill>
              <a:latin typeface="Lato"/>
              <a:ea typeface="Lato"/>
              <a:cs typeface="Lato"/>
              <a:sym typeface="Lato"/>
            </a:endParaRPr>
          </a:p>
        </p:txBody>
      </p:sp>
      <p:pic>
        <p:nvPicPr>
          <p:cNvPr id="967" name="Google Shape;967;p86" title="Estrategia Sustentabilidad 2023">
            <a:hlinkClick r:id="rId5"/>
          </p:cNvPr>
          <p:cNvPicPr preferRelativeResize="0"/>
          <p:nvPr/>
        </p:nvPicPr>
        <p:blipFill>
          <a:blip r:embed="rId6">
            <a:alphaModFix/>
          </a:blip>
          <a:stretch>
            <a:fillRect/>
          </a:stretch>
        </p:blipFill>
        <p:spPr>
          <a:xfrm>
            <a:off x="9677700" y="2442938"/>
            <a:ext cx="8482500" cy="47714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1000"/>
                                        <p:tgtEl>
                                          <p:spTgt spid="9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A001E"/>
        </a:solidFill>
      </p:bgPr>
    </p:bg>
    <p:spTree>
      <p:nvGrpSpPr>
        <p:cNvPr id="971" name="Shape 971"/>
        <p:cNvGrpSpPr/>
        <p:nvPr/>
      </p:nvGrpSpPr>
      <p:grpSpPr>
        <a:xfrm>
          <a:off x="0" y="0"/>
          <a:ext cx="0" cy="0"/>
          <a:chOff x="0" y="0"/>
          <a:chExt cx="0" cy="0"/>
        </a:xfrm>
      </p:grpSpPr>
      <p:sp>
        <p:nvSpPr>
          <p:cNvPr id="972" name="Google Shape;972;p87"/>
          <p:cNvSpPr/>
          <p:nvPr/>
        </p:nvSpPr>
        <p:spPr>
          <a:xfrm>
            <a:off x="0" y="-66275"/>
            <a:ext cx="15300000" cy="10601100"/>
          </a:xfrm>
          <a:prstGeom prst="rect">
            <a:avLst/>
          </a:prstGeom>
          <a:solidFill>
            <a:srgbClr val="25A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7"/>
          <p:cNvSpPr/>
          <p:nvPr/>
        </p:nvSpPr>
        <p:spPr>
          <a:xfrm>
            <a:off x="15300184" y="8909367"/>
            <a:ext cx="346200" cy="1488300"/>
          </a:xfrm>
          <a:prstGeom prst="rect">
            <a:avLst/>
          </a:prstGeom>
          <a:solidFill>
            <a:srgbClr val="F5F04F"/>
          </a:solidFill>
          <a:ln>
            <a:noFill/>
          </a:ln>
          <a:effectLst>
            <a:outerShdw blurRad="485775"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7"/>
          <p:cNvSpPr/>
          <p:nvPr/>
        </p:nvSpPr>
        <p:spPr>
          <a:xfrm>
            <a:off x="15300184" y="-50"/>
            <a:ext cx="346200" cy="8925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7"/>
          <p:cNvSpPr/>
          <p:nvPr/>
        </p:nvSpPr>
        <p:spPr>
          <a:xfrm rot="10800000">
            <a:off x="15646425" y="-28"/>
            <a:ext cx="2680500" cy="10397400"/>
          </a:xfrm>
          <a:prstGeom prst="rect">
            <a:avLst/>
          </a:prstGeom>
          <a:solidFill>
            <a:srgbClr val="FB014F"/>
          </a:solidFill>
          <a:ln>
            <a:noFill/>
          </a:ln>
          <a:effectLst>
            <a:outerShdw blurRad="485775" rotWithShape="0" algn="bl" dir="5400000" dist="1905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6" name="Google Shape;976;p87"/>
          <p:cNvSpPr txBox="1"/>
          <p:nvPr/>
        </p:nvSpPr>
        <p:spPr>
          <a:xfrm>
            <a:off x="821400" y="2345025"/>
            <a:ext cx="13987800" cy="7326900"/>
          </a:xfrm>
          <a:prstGeom prst="rect">
            <a:avLst/>
          </a:prstGeom>
          <a:noFill/>
          <a:ln>
            <a:noFill/>
          </a:ln>
        </p:spPr>
        <p:txBody>
          <a:bodyPr anchorCtr="0" anchor="t" bIns="91425" lIns="91425" spcFirstLastPara="1" rIns="91425" wrap="square" tIns="91425">
            <a:spAutoFit/>
          </a:bodyPr>
          <a:lstStyle/>
          <a:p>
            <a:pPr indent="-412750" lvl="0" marL="457200" rtl="0" algn="l">
              <a:lnSpc>
                <a:spcPct val="150000"/>
              </a:lnSpc>
              <a:spcBef>
                <a:spcPts val="0"/>
              </a:spcBef>
              <a:spcAft>
                <a:spcPts val="0"/>
              </a:spcAft>
              <a:buClr>
                <a:schemeClr val="lt1"/>
              </a:buClr>
              <a:buSzPts val="2900"/>
              <a:buFont typeface="Poppins"/>
              <a:buChar char="●"/>
            </a:pPr>
            <a:r>
              <a:rPr b="1" lang="es-419" sz="2900">
                <a:solidFill>
                  <a:schemeClr val="lt1"/>
                </a:solidFill>
                <a:latin typeface="Poppins"/>
                <a:ea typeface="Poppins"/>
                <a:cs typeface="Poppins"/>
                <a:sym typeface="Poppins"/>
              </a:rPr>
              <a:t>Tu-TUDÚ List</a:t>
            </a:r>
            <a:r>
              <a:rPr lang="es-419" sz="2900">
                <a:solidFill>
                  <a:schemeClr val="lt1"/>
                </a:solidFill>
                <a:latin typeface="Poppins"/>
                <a:ea typeface="Poppins"/>
                <a:cs typeface="Poppins"/>
                <a:sym typeface="Poppins"/>
              </a:rPr>
              <a:t> → Podés usar esta herramienta para hacer el seguimiento de las tareas de la semana</a:t>
            </a:r>
            <a:endParaRPr sz="2900">
              <a:solidFill>
                <a:schemeClr val="lt1"/>
              </a:solidFill>
              <a:latin typeface="Poppins"/>
              <a:ea typeface="Poppins"/>
              <a:cs typeface="Poppins"/>
              <a:sym typeface="Poppins"/>
            </a:endParaRPr>
          </a:p>
          <a:p>
            <a:pPr indent="-412750" lvl="0" marL="457200" rtl="0" algn="l">
              <a:lnSpc>
                <a:spcPct val="150000"/>
              </a:lnSpc>
              <a:spcBef>
                <a:spcPts val="0"/>
              </a:spcBef>
              <a:spcAft>
                <a:spcPts val="0"/>
              </a:spcAft>
              <a:buClr>
                <a:schemeClr val="lt1"/>
              </a:buClr>
              <a:buSzPts val="2900"/>
              <a:buFont typeface="Poppins"/>
              <a:buChar char="●"/>
            </a:pPr>
            <a:r>
              <a:rPr lang="es-419" sz="2900">
                <a:solidFill>
                  <a:schemeClr val="lt1"/>
                </a:solidFill>
                <a:latin typeface="Poppins"/>
                <a:ea typeface="Poppins"/>
                <a:cs typeface="Poppins"/>
                <a:sym typeface="Poppins"/>
              </a:rPr>
              <a:t>Clave: </a:t>
            </a:r>
            <a:r>
              <a:rPr b="1" lang="es-419" sz="2900">
                <a:solidFill>
                  <a:schemeClr val="lt1"/>
                </a:solidFill>
                <a:latin typeface="Poppins"/>
                <a:ea typeface="Poppins"/>
                <a:cs typeface="Poppins"/>
                <a:sym typeface="Poppins"/>
              </a:rPr>
              <a:t>Activar la cuenta de Linkedin Learning</a:t>
            </a:r>
            <a:r>
              <a:rPr lang="es-419" sz="2900">
                <a:solidFill>
                  <a:schemeClr val="lt1"/>
                </a:solidFill>
                <a:latin typeface="Poppins"/>
                <a:ea typeface="Poppins"/>
                <a:cs typeface="Poppins"/>
                <a:sym typeface="Poppins"/>
              </a:rPr>
              <a:t> </a:t>
            </a:r>
            <a:r>
              <a:rPr lang="es-419" sz="2900" u="sng">
                <a:solidFill>
                  <a:schemeClr val="lt1"/>
                </a:solidFill>
                <a:latin typeface="Poppins"/>
                <a:ea typeface="Poppins"/>
                <a:cs typeface="Poppins"/>
                <a:sym typeface="Poppins"/>
                <a:hlinkClick r:id="rId3">
                  <a:extLst>
                    <a:ext uri="{A12FA001-AC4F-418D-AE19-62706E023703}">
                      <ahyp:hlinkClr val="tx"/>
                    </a:ext>
                  </a:extLst>
                </a:hlinkClick>
              </a:rPr>
              <a:t>(Acá el paso a paso)</a:t>
            </a:r>
            <a:endParaRPr sz="2900">
              <a:solidFill>
                <a:schemeClr val="lt1"/>
              </a:solidFill>
              <a:latin typeface="Poppins"/>
              <a:ea typeface="Poppins"/>
              <a:cs typeface="Poppins"/>
              <a:sym typeface="Poppins"/>
            </a:endParaRPr>
          </a:p>
          <a:p>
            <a:pPr indent="-412750" lvl="0" marL="457200" rtl="0" algn="l">
              <a:lnSpc>
                <a:spcPct val="150000"/>
              </a:lnSpc>
              <a:spcBef>
                <a:spcPts val="0"/>
              </a:spcBef>
              <a:spcAft>
                <a:spcPts val="0"/>
              </a:spcAft>
              <a:buClr>
                <a:schemeClr val="lt1"/>
              </a:buClr>
              <a:buSzPts val="2900"/>
              <a:buFont typeface="Poppins"/>
              <a:buChar char="●"/>
            </a:pPr>
            <a:r>
              <a:rPr b="1" lang="es-419" sz="2900">
                <a:solidFill>
                  <a:schemeClr val="lt1"/>
                </a:solidFill>
                <a:latin typeface="Poppins"/>
                <a:ea typeface="Poppins"/>
                <a:cs typeface="Poppins"/>
                <a:sym typeface="Poppins"/>
              </a:rPr>
              <a:t>Grupo de Slack</a:t>
            </a:r>
            <a:r>
              <a:rPr lang="es-419" sz="2900">
                <a:solidFill>
                  <a:schemeClr val="lt1"/>
                </a:solidFill>
                <a:latin typeface="Poppins"/>
                <a:ea typeface="Poppins"/>
                <a:cs typeface="Poppins"/>
                <a:sym typeface="Poppins"/>
              </a:rPr>
              <a:t>: vamos a tener un grupo de slack con todas las personas que ingresan esta semana </a:t>
            </a:r>
            <a:endParaRPr sz="2900">
              <a:solidFill>
                <a:schemeClr val="lt1"/>
              </a:solidFill>
              <a:latin typeface="Poppins"/>
              <a:ea typeface="Poppins"/>
              <a:cs typeface="Poppins"/>
              <a:sym typeface="Poppins"/>
            </a:endParaRPr>
          </a:p>
          <a:p>
            <a:pPr indent="-412750" lvl="0" marL="457200" rtl="0" algn="l">
              <a:lnSpc>
                <a:spcPct val="150000"/>
              </a:lnSpc>
              <a:spcBef>
                <a:spcPts val="0"/>
              </a:spcBef>
              <a:spcAft>
                <a:spcPts val="0"/>
              </a:spcAft>
              <a:buClr>
                <a:schemeClr val="lt1"/>
              </a:buClr>
              <a:buSzPts val="2900"/>
              <a:buFont typeface="Poppins"/>
              <a:buChar char="●"/>
            </a:pPr>
            <a:r>
              <a:rPr lang="es-419" sz="2900">
                <a:solidFill>
                  <a:schemeClr val="lt1"/>
                </a:solidFill>
                <a:latin typeface="Poppins"/>
                <a:ea typeface="Poppins"/>
                <a:cs typeface="Poppins"/>
                <a:sym typeface="Poppins"/>
              </a:rPr>
              <a:t>¿Qué puedo ir haciendo? </a:t>
            </a:r>
            <a:endParaRPr sz="2900">
              <a:solidFill>
                <a:schemeClr val="lt1"/>
              </a:solidFill>
              <a:latin typeface="Poppins"/>
              <a:ea typeface="Poppins"/>
              <a:cs typeface="Poppins"/>
              <a:sym typeface="Poppins"/>
            </a:endParaRPr>
          </a:p>
          <a:p>
            <a:pPr indent="-412750" lvl="1" marL="914400" rtl="0" algn="l">
              <a:lnSpc>
                <a:spcPct val="150000"/>
              </a:lnSpc>
              <a:spcBef>
                <a:spcPts val="0"/>
              </a:spcBef>
              <a:spcAft>
                <a:spcPts val="0"/>
              </a:spcAft>
              <a:buClr>
                <a:schemeClr val="lt1"/>
              </a:buClr>
              <a:buSzPts val="2900"/>
              <a:buFont typeface="Poppins"/>
              <a:buChar char="○"/>
            </a:pPr>
            <a:r>
              <a:rPr lang="es-419" sz="2900">
                <a:solidFill>
                  <a:schemeClr val="lt1"/>
                </a:solidFill>
                <a:latin typeface="Poppins"/>
                <a:ea typeface="Poppins"/>
                <a:cs typeface="Poppins"/>
                <a:sym typeface="Poppins"/>
              </a:rPr>
              <a:t>Un primer paso puede ser </a:t>
            </a:r>
            <a:r>
              <a:rPr lang="es-419" sz="2900" u="sng">
                <a:solidFill>
                  <a:schemeClr val="lt1"/>
                </a:solidFill>
                <a:latin typeface="Poppins"/>
                <a:ea typeface="Poppins"/>
                <a:cs typeface="Poppins"/>
                <a:sym typeface="Poppins"/>
                <a:hlinkClick r:id="rId4">
                  <a:extLst>
                    <a:ext uri="{A12FA001-AC4F-418D-AE19-62706E023703}">
                      <ahyp:hlinkClr val="tx"/>
                    </a:ext>
                  </a:extLst>
                </a:hlinkClick>
              </a:rPr>
              <a:t>actualizar tu firma en el mail de PeYa</a:t>
            </a:r>
            <a:r>
              <a:rPr lang="es-419" sz="2900">
                <a:solidFill>
                  <a:schemeClr val="lt1"/>
                </a:solidFill>
                <a:latin typeface="Poppins"/>
                <a:ea typeface="Poppins"/>
                <a:cs typeface="Poppins"/>
                <a:sym typeface="Poppins"/>
              </a:rPr>
              <a:t>.</a:t>
            </a:r>
            <a:endParaRPr sz="2900">
              <a:solidFill>
                <a:schemeClr val="lt1"/>
              </a:solidFill>
              <a:latin typeface="Poppins"/>
              <a:ea typeface="Poppins"/>
              <a:cs typeface="Poppins"/>
              <a:sym typeface="Poppins"/>
            </a:endParaRPr>
          </a:p>
          <a:p>
            <a:pPr indent="-412750" lvl="1" marL="914400" rtl="0" algn="l">
              <a:lnSpc>
                <a:spcPct val="150000"/>
              </a:lnSpc>
              <a:spcBef>
                <a:spcPts val="0"/>
              </a:spcBef>
              <a:spcAft>
                <a:spcPts val="0"/>
              </a:spcAft>
              <a:buClr>
                <a:schemeClr val="lt1"/>
              </a:buClr>
              <a:buSzPts val="2900"/>
              <a:buFont typeface="Poppins"/>
              <a:buChar char="○"/>
            </a:pPr>
            <a:r>
              <a:rPr lang="es-419" sz="2900">
                <a:solidFill>
                  <a:schemeClr val="lt1"/>
                </a:solidFill>
                <a:latin typeface="Poppins"/>
                <a:ea typeface="Poppins"/>
                <a:cs typeface="Poppins"/>
                <a:sym typeface="Poppins"/>
              </a:rPr>
              <a:t>Instalar nuestro </a:t>
            </a:r>
            <a:r>
              <a:rPr b="1" lang="es-419" sz="2900" u="sng">
                <a:solidFill>
                  <a:schemeClr val="lt1"/>
                </a:solidFill>
                <a:latin typeface="Poppins"/>
                <a:ea typeface="Poppins"/>
                <a:cs typeface="Poppins"/>
                <a:sym typeface="Poppins"/>
                <a:hlinkClick r:id="rId5">
                  <a:extLst>
                    <a:ext uri="{A12FA001-AC4F-418D-AE19-62706E023703}">
                      <ahyp:hlinkClr val="tx"/>
                    </a:ext>
                  </a:extLst>
                </a:hlinkClick>
              </a:rPr>
              <a:t>Master PeYa Plug In Administrator</a:t>
            </a:r>
            <a:r>
              <a:rPr lang="es-419" sz="2900">
                <a:solidFill>
                  <a:schemeClr val="lt1"/>
                </a:solidFill>
                <a:latin typeface="Poppins"/>
                <a:ea typeface="Poppins"/>
                <a:cs typeface="Poppins"/>
                <a:sym typeface="Poppins"/>
              </a:rPr>
              <a:t>, donde encontrarás todos los links útiles de nuestras distintas áreas de PeYa.</a:t>
            </a:r>
            <a:endParaRPr sz="2900">
              <a:solidFill>
                <a:schemeClr val="lt1"/>
              </a:solidFill>
              <a:latin typeface="Poppins"/>
              <a:ea typeface="Poppins"/>
              <a:cs typeface="Poppins"/>
              <a:sym typeface="Poppins"/>
            </a:endParaRPr>
          </a:p>
          <a:p>
            <a:pPr indent="-412750" lvl="0" marL="457200" rtl="0" algn="l">
              <a:lnSpc>
                <a:spcPct val="150000"/>
              </a:lnSpc>
              <a:spcBef>
                <a:spcPts val="0"/>
              </a:spcBef>
              <a:spcAft>
                <a:spcPts val="0"/>
              </a:spcAft>
              <a:buClr>
                <a:schemeClr val="lt1"/>
              </a:buClr>
              <a:buSzPts val="2900"/>
              <a:buFont typeface="Poppins"/>
              <a:buChar char="●"/>
            </a:pPr>
            <a:r>
              <a:rPr lang="es-419" sz="2900">
                <a:solidFill>
                  <a:schemeClr val="lt1"/>
                </a:solidFill>
                <a:latin typeface="Poppins"/>
                <a:ea typeface="Poppins"/>
                <a:cs typeface="Poppins"/>
                <a:sym typeface="Poppins"/>
              </a:rPr>
              <a:t>Por último hacemos un breve r</a:t>
            </a:r>
            <a:r>
              <a:rPr b="1" lang="es-419" sz="2900">
                <a:solidFill>
                  <a:schemeClr val="lt1"/>
                </a:solidFill>
                <a:latin typeface="Poppins"/>
                <a:ea typeface="Poppins"/>
                <a:cs typeface="Poppins"/>
                <a:sym typeface="Poppins"/>
              </a:rPr>
              <a:t>epaso de las actividades</a:t>
            </a:r>
            <a:r>
              <a:rPr lang="es-419" sz="2900">
                <a:solidFill>
                  <a:schemeClr val="lt1"/>
                </a:solidFill>
                <a:latin typeface="Poppins"/>
                <a:ea typeface="Poppins"/>
                <a:cs typeface="Poppins"/>
                <a:sym typeface="Poppins"/>
              </a:rPr>
              <a:t> que les esperan 👉</a:t>
            </a:r>
            <a:endParaRPr sz="2900">
              <a:solidFill>
                <a:schemeClr val="lt1"/>
              </a:solidFill>
              <a:latin typeface="Poppins"/>
              <a:ea typeface="Poppins"/>
              <a:cs typeface="Poppins"/>
              <a:sym typeface="Poppins"/>
            </a:endParaRPr>
          </a:p>
        </p:txBody>
      </p:sp>
      <p:sp>
        <p:nvSpPr>
          <p:cNvPr id="977" name="Google Shape;977;p87"/>
          <p:cNvSpPr txBox="1"/>
          <p:nvPr/>
        </p:nvSpPr>
        <p:spPr>
          <a:xfrm>
            <a:off x="696325" y="457950"/>
            <a:ext cx="9068700" cy="12930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Clr>
                <a:srgbClr val="F52F41"/>
              </a:buClr>
              <a:buSzPts val="4800"/>
              <a:buFont typeface="Arial"/>
              <a:buNone/>
            </a:pPr>
            <a:r>
              <a:rPr b="1" lang="es-419" sz="6000">
                <a:solidFill>
                  <a:srgbClr val="FFD932"/>
                </a:solidFill>
                <a:latin typeface="Poppins"/>
                <a:ea typeface="Poppins"/>
                <a:cs typeface="Poppins"/>
                <a:sym typeface="Poppins"/>
              </a:rPr>
              <a:t>Para ir cerrando</a:t>
            </a:r>
            <a:endParaRPr b="1" sz="6000">
              <a:solidFill>
                <a:srgbClr val="FFD932"/>
              </a:solidFill>
              <a:latin typeface="Poppins"/>
              <a:ea typeface="Poppins"/>
              <a:cs typeface="Poppins"/>
              <a:sym typeface="Poppi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88"/>
          <p:cNvSpPr/>
          <p:nvPr/>
        </p:nvSpPr>
        <p:spPr>
          <a:xfrm>
            <a:off x="-100" y="0"/>
            <a:ext cx="18288000" cy="10287000"/>
          </a:xfrm>
          <a:prstGeom prst="rect">
            <a:avLst/>
          </a:prstGeom>
          <a:solidFill>
            <a:srgbClr val="FA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83" name="Google Shape;983;p88"/>
          <p:cNvSpPr/>
          <p:nvPr/>
        </p:nvSpPr>
        <p:spPr>
          <a:xfrm rot="5400000">
            <a:off x="5953694" y="7169213"/>
            <a:ext cx="585000" cy="5745000"/>
          </a:xfrm>
          <a:prstGeom prst="rect">
            <a:avLst/>
          </a:prstGeom>
          <a:solidFill>
            <a:srgbClr val="FF99B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84" name="Google Shape;984;p88"/>
          <p:cNvSpPr/>
          <p:nvPr/>
        </p:nvSpPr>
        <p:spPr>
          <a:xfrm rot="5400000">
            <a:off x="13402050" y="5468950"/>
            <a:ext cx="612000" cy="91782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85" name="Google Shape;985;p88"/>
          <p:cNvSpPr/>
          <p:nvPr/>
        </p:nvSpPr>
        <p:spPr>
          <a:xfrm rot="5400000">
            <a:off x="8863650" y="351068"/>
            <a:ext cx="540000" cy="183030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986" name="Google Shape;986;p88"/>
          <p:cNvSpPr/>
          <p:nvPr/>
        </p:nvSpPr>
        <p:spPr>
          <a:xfrm rot="5400000">
            <a:off x="2088755" y="7667050"/>
            <a:ext cx="589800" cy="4749600"/>
          </a:xfrm>
          <a:prstGeom prst="rect">
            <a:avLst/>
          </a:prstGeom>
          <a:solidFill>
            <a:srgbClr val="10042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s-419" sz="2800"/>
              <a:t>&lt;&lt;&lt;</a:t>
            </a:r>
            <a:endParaRPr sz="2800"/>
          </a:p>
        </p:txBody>
      </p:sp>
      <p:sp>
        <p:nvSpPr>
          <p:cNvPr id="987" name="Google Shape;987;p88"/>
          <p:cNvSpPr txBox="1"/>
          <p:nvPr>
            <p:ph idx="4294967295" type="ctrTitle"/>
          </p:nvPr>
        </p:nvSpPr>
        <p:spPr>
          <a:xfrm>
            <a:off x="4285400" y="3438050"/>
            <a:ext cx="9516000" cy="1334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b="1" lang="es-419" sz="8900">
                <a:solidFill>
                  <a:schemeClr val="lt1"/>
                </a:solidFill>
                <a:latin typeface="Muli"/>
                <a:ea typeface="Muli"/>
                <a:cs typeface="Muli"/>
                <a:sym typeface="Muli"/>
              </a:rPr>
              <a:t>¡Muchas gracias!</a:t>
            </a:r>
            <a:endParaRPr b="1" sz="8900">
              <a:solidFill>
                <a:schemeClr val="lt1"/>
              </a:solidFill>
              <a:latin typeface="Muli"/>
              <a:ea typeface="Muli"/>
              <a:cs typeface="Muli"/>
              <a:sym typeface="Muli"/>
            </a:endParaRPr>
          </a:p>
          <a:p>
            <a:pPr indent="0" lvl="0" marL="0" rtl="0" algn="l">
              <a:spcBef>
                <a:spcPts val="0"/>
              </a:spcBef>
              <a:spcAft>
                <a:spcPts val="0"/>
              </a:spcAft>
              <a:buNone/>
            </a:pPr>
            <a:r>
              <a:t/>
            </a:r>
            <a:endParaRPr b="0" sz="3200">
              <a:solidFill>
                <a:schemeClr val="lt1"/>
              </a:solidFill>
              <a:latin typeface="Poppins"/>
              <a:ea typeface="Poppins"/>
              <a:cs typeface="Poppins"/>
              <a:sym typeface="Poppins"/>
            </a:endParaRPr>
          </a:p>
        </p:txBody>
      </p:sp>
      <p:pic>
        <p:nvPicPr>
          <p:cNvPr id="988" name="Google Shape;988;p88"/>
          <p:cNvPicPr preferRelativeResize="0"/>
          <p:nvPr/>
        </p:nvPicPr>
        <p:blipFill>
          <a:blip r:embed="rId3">
            <a:alphaModFix/>
          </a:blip>
          <a:stretch>
            <a:fillRect/>
          </a:stretch>
        </p:blipFill>
        <p:spPr>
          <a:xfrm>
            <a:off x="6305000" y="4910658"/>
            <a:ext cx="5476800" cy="2738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pic>
        <p:nvPicPr>
          <p:cNvPr id="326" name="Google Shape;326;p55"/>
          <p:cNvPicPr preferRelativeResize="0"/>
          <p:nvPr/>
        </p:nvPicPr>
        <p:blipFill>
          <a:blip r:embed="rId3">
            <a:alphaModFix/>
          </a:blip>
          <a:stretch>
            <a:fillRect/>
          </a:stretch>
        </p:blipFill>
        <p:spPr>
          <a:xfrm>
            <a:off x="55600" y="1052250"/>
            <a:ext cx="9201352" cy="9201352"/>
          </a:xfrm>
          <a:prstGeom prst="rect">
            <a:avLst/>
          </a:prstGeom>
          <a:noFill/>
          <a:ln>
            <a:noFill/>
          </a:ln>
        </p:spPr>
      </p:pic>
      <p:sp>
        <p:nvSpPr>
          <p:cNvPr id="327" name="Google Shape;327;p55"/>
          <p:cNvSpPr/>
          <p:nvPr/>
        </p:nvSpPr>
        <p:spPr>
          <a:xfrm>
            <a:off x="-11700" y="-21000"/>
            <a:ext cx="13519200" cy="944400"/>
          </a:xfrm>
          <a:prstGeom prst="rect">
            <a:avLst/>
          </a:prstGeom>
          <a:solidFill>
            <a:srgbClr val="F8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8" name="Google Shape;328;p55"/>
          <p:cNvSpPr txBox="1"/>
          <p:nvPr/>
        </p:nvSpPr>
        <p:spPr>
          <a:xfrm>
            <a:off x="182050" y="46200"/>
            <a:ext cx="9075000" cy="944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rgbClr val="000000"/>
              </a:buClr>
              <a:buSzPts val="2200"/>
              <a:buFont typeface="Arial"/>
              <a:buNone/>
            </a:pPr>
            <a:r>
              <a:rPr b="1" lang="es-419" sz="3000">
                <a:solidFill>
                  <a:srgbClr val="FFFFFF"/>
                </a:solidFill>
                <a:latin typeface="Poppins"/>
                <a:ea typeface="Poppins"/>
                <a:cs typeface="Poppins"/>
                <a:sym typeface="Poppins"/>
              </a:rPr>
              <a:t>13 AÑOS</a:t>
            </a:r>
            <a:r>
              <a:rPr lang="es-419" sz="3000">
                <a:solidFill>
                  <a:srgbClr val="FFFFFF"/>
                </a:solidFill>
                <a:latin typeface="Poppins"/>
                <a:ea typeface="Poppins"/>
                <a:cs typeface="Poppins"/>
                <a:sym typeface="Poppins"/>
              </a:rPr>
              <a:t> brindando experiencias increíbles </a:t>
            </a:r>
            <a:endParaRPr b="1" sz="3000">
              <a:solidFill>
                <a:srgbClr val="FFFFFF"/>
              </a:solidFill>
              <a:latin typeface="Poppins"/>
              <a:ea typeface="Poppins"/>
              <a:cs typeface="Poppins"/>
              <a:sym typeface="Poppins"/>
            </a:endParaRPr>
          </a:p>
          <a:p>
            <a:pPr indent="0" lvl="0" marL="0" rtl="0" algn="l">
              <a:spcBef>
                <a:spcPts val="0"/>
              </a:spcBef>
              <a:spcAft>
                <a:spcPts val="0"/>
              </a:spcAft>
              <a:buNone/>
            </a:pPr>
            <a:r>
              <a:t/>
            </a:r>
            <a:endParaRPr b="1" sz="3000">
              <a:solidFill>
                <a:srgbClr val="FFFFFF"/>
              </a:solidFill>
              <a:latin typeface="Poppins"/>
              <a:ea typeface="Poppins"/>
              <a:cs typeface="Poppins"/>
              <a:sym typeface="Poppins"/>
            </a:endParaRPr>
          </a:p>
        </p:txBody>
      </p:sp>
      <p:sp>
        <p:nvSpPr>
          <p:cNvPr id="329" name="Google Shape;329;p55"/>
          <p:cNvSpPr/>
          <p:nvPr/>
        </p:nvSpPr>
        <p:spPr>
          <a:xfrm rot="5400000">
            <a:off x="14873200" y="-1373700"/>
            <a:ext cx="939600" cy="36708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30" name="Google Shape;330;p55"/>
          <p:cNvSpPr/>
          <p:nvPr/>
        </p:nvSpPr>
        <p:spPr>
          <a:xfrm rot="5400000">
            <a:off x="17163550" y="-233700"/>
            <a:ext cx="944400" cy="13908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31" name="Google Shape;331;p55"/>
          <p:cNvSpPr txBox="1"/>
          <p:nvPr/>
        </p:nvSpPr>
        <p:spPr>
          <a:xfrm>
            <a:off x="3932675" y="7399625"/>
            <a:ext cx="2719800" cy="1588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t/>
            </a:r>
            <a:endParaRPr sz="1200">
              <a:latin typeface="Muli"/>
              <a:ea typeface="Muli"/>
              <a:cs typeface="Muli"/>
              <a:sym typeface="Muli"/>
            </a:endParaRPr>
          </a:p>
        </p:txBody>
      </p:sp>
      <p:sp>
        <p:nvSpPr>
          <p:cNvPr id="332" name="Google Shape;332;p55"/>
          <p:cNvSpPr txBox="1"/>
          <p:nvPr/>
        </p:nvSpPr>
        <p:spPr>
          <a:xfrm>
            <a:off x="5120225" y="5177500"/>
            <a:ext cx="2719800" cy="757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t/>
            </a:r>
            <a:endParaRPr sz="1200">
              <a:latin typeface="Lato"/>
              <a:ea typeface="Lato"/>
              <a:cs typeface="Lato"/>
              <a:sym typeface="Lato"/>
            </a:endParaRPr>
          </a:p>
        </p:txBody>
      </p:sp>
      <p:sp>
        <p:nvSpPr>
          <p:cNvPr id="333" name="Google Shape;333;p55"/>
          <p:cNvSpPr txBox="1"/>
          <p:nvPr/>
        </p:nvSpPr>
        <p:spPr>
          <a:xfrm>
            <a:off x="1638175" y="2204950"/>
            <a:ext cx="2914800" cy="1588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s-419" sz="3600">
                <a:solidFill>
                  <a:srgbClr val="FA0050"/>
                </a:solidFill>
                <a:latin typeface="Poppins"/>
                <a:ea typeface="Poppins"/>
                <a:cs typeface="Poppins"/>
                <a:sym typeface="Poppins"/>
              </a:rPr>
              <a:t>2009</a:t>
            </a:r>
            <a:endParaRPr b="1" sz="3600">
              <a:solidFill>
                <a:srgbClr val="FA0050"/>
              </a:solidFill>
              <a:latin typeface="Poppins"/>
              <a:ea typeface="Poppins"/>
              <a:cs typeface="Poppins"/>
              <a:sym typeface="Poppins"/>
            </a:endParaRPr>
          </a:p>
          <a:p>
            <a:pPr indent="0" lvl="0" marL="0" rtl="0" algn="l">
              <a:spcBef>
                <a:spcPts val="0"/>
              </a:spcBef>
              <a:spcAft>
                <a:spcPts val="0"/>
              </a:spcAft>
              <a:buNone/>
            </a:pPr>
            <a:r>
              <a:rPr b="1" lang="es-419" sz="1600">
                <a:solidFill>
                  <a:srgbClr val="100423"/>
                </a:solidFill>
                <a:latin typeface="Poppins"/>
                <a:ea typeface="Poppins"/>
                <a:cs typeface="Poppins"/>
                <a:sym typeface="Poppins"/>
              </a:rPr>
              <a:t>¡Lanzamiento en Uruguay!</a:t>
            </a:r>
            <a:endParaRPr b="1" sz="1600">
              <a:solidFill>
                <a:srgbClr val="100423"/>
              </a:solidFill>
              <a:latin typeface="Poppins"/>
              <a:ea typeface="Poppins"/>
              <a:cs typeface="Poppins"/>
              <a:sym typeface="Poppins"/>
            </a:endParaRPr>
          </a:p>
          <a:p>
            <a:pPr indent="0" lvl="0" marL="0" rtl="0" algn="l">
              <a:spcBef>
                <a:spcPts val="0"/>
              </a:spcBef>
              <a:spcAft>
                <a:spcPts val="0"/>
              </a:spcAft>
              <a:buClr>
                <a:schemeClr val="dk1"/>
              </a:buClr>
              <a:buSzPts val="2200"/>
              <a:buFont typeface="Arial"/>
              <a:buNone/>
            </a:pPr>
            <a:r>
              <a:t/>
            </a:r>
            <a:endParaRPr sz="1400">
              <a:solidFill>
                <a:schemeClr val="dk1"/>
              </a:solidFill>
              <a:latin typeface="Poppins"/>
              <a:ea typeface="Poppins"/>
              <a:cs typeface="Poppins"/>
              <a:sym typeface="Poppins"/>
            </a:endParaRPr>
          </a:p>
        </p:txBody>
      </p:sp>
      <p:sp>
        <p:nvSpPr>
          <p:cNvPr id="334" name="Google Shape;334;p55"/>
          <p:cNvSpPr txBox="1"/>
          <p:nvPr/>
        </p:nvSpPr>
        <p:spPr>
          <a:xfrm>
            <a:off x="1638175" y="4417536"/>
            <a:ext cx="3430800" cy="2436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s-419" sz="3600">
                <a:solidFill>
                  <a:srgbClr val="FA0050"/>
                </a:solidFill>
                <a:latin typeface="Poppins"/>
                <a:ea typeface="Poppins"/>
                <a:cs typeface="Poppins"/>
                <a:sym typeface="Poppins"/>
              </a:rPr>
              <a:t>2017</a:t>
            </a:r>
            <a:endParaRPr b="1" sz="3600">
              <a:solidFill>
                <a:srgbClr val="FA0050"/>
              </a:solidFill>
              <a:latin typeface="Poppins"/>
              <a:ea typeface="Poppins"/>
              <a:cs typeface="Poppins"/>
              <a:sym typeface="Poppins"/>
            </a:endParaRPr>
          </a:p>
          <a:p>
            <a:pPr indent="0" lvl="0" marL="0" rtl="0" algn="l">
              <a:spcBef>
                <a:spcPts val="0"/>
              </a:spcBef>
              <a:spcAft>
                <a:spcPts val="0"/>
              </a:spcAft>
              <a:buClr>
                <a:schemeClr val="dk1"/>
              </a:buClr>
              <a:buSzPts val="2200"/>
              <a:buFont typeface="Arial"/>
              <a:buNone/>
            </a:pPr>
            <a:r>
              <a:rPr b="1" lang="es-419" sz="1600">
                <a:solidFill>
                  <a:srgbClr val="273239"/>
                </a:solidFill>
                <a:latin typeface="Poppins"/>
                <a:ea typeface="Poppins"/>
                <a:cs typeface="Poppins"/>
                <a:sym typeface="Poppins"/>
              </a:rPr>
              <a:t>Salida a la bolsa de Frankfurt</a:t>
            </a:r>
            <a:endParaRPr b="1" sz="1600">
              <a:solidFill>
                <a:srgbClr val="273239"/>
              </a:solidFill>
              <a:latin typeface="Poppins"/>
              <a:ea typeface="Poppins"/>
              <a:cs typeface="Poppins"/>
              <a:sym typeface="Poppins"/>
            </a:endParaRPr>
          </a:p>
          <a:p>
            <a:pPr indent="0" lvl="0" marL="0" rtl="0" algn="l">
              <a:spcBef>
                <a:spcPts val="0"/>
              </a:spcBef>
              <a:spcAft>
                <a:spcPts val="0"/>
              </a:spcAft>
              <a:buNone/>
            </a:pPr>
            <a:r>
              <a:rPr b="1" lang="es-419" sz="1600">
                <a:solidFill>
                  <a:srgbClr val="273239"/>
                </a:solidFill>
                <a:latin typeface="Poppins"/>
                <a:ea typeface="Poppins"/>
                <a:cs typeface="Poppins"/>
                <a:sym typeface="Poppins"/>
              </a:rPr>
              <a:t>(IPO de Delivery Hero)</a:t>
            </a:r>
            <a:endParaRPr b="1" sz="1600">
              <a:solidFill>
                <a:srgbClr val="273239"/>
              </a:solidFill>
              <a:latin typeface="Poppins"/>
              <a:ea typeface="Poppins"/>
              <a:cs typeface="Poppins"/>
              <a:sym typeface="Poppins"/>
            </a:endParaRPr>
          </a:p>
          <a:p>
            <a:pPr indent="0" lvl="0" marL="914400" rtl="0" algn="l">
              <a:spcBef>
                <a:spcPts val="0"/>
              </a:spcBef>
              <a:spcAft>
                <a:spcPts val="0"/>
              </a:spcAft>
              <a:buNone/>
            </a:pPr>
            <a:r>
              <a:t/>
            </a:r>
            <a:endParaRPr sz="1800">
              <a:solidFill>
                <a:srgbClr val="273239"/>
              </a:solidFill>
              <a:latin typeface="Poppins"/>
              <a:ea typeface="Poppins"/>
              <a:cs typeface="Poppins"/>
              <a:sym typeface="Poppins"/>
            </a:endParaRPr>
          </a:p>
        </p:txBody>
      </p:sp>
      <p:sp>
        <p:nvSpPr>
          <p:cNvPr id="335" name="Google Shape;335;p55"/>
          <p:cNvSpPr txBox="1"/>
          <p:nvPr/>
        </p:nvSpPr>
        <p:spPr>
          <a:xfrm>
            <a:off x="5989625" y="4417529"/>
            <a:ext cx="2191200" cy="120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s-419" sz="3600">
                <a:solidFill>
                  <a:srgbClr val="FA0050"/>
                </a:solidFill>
                <a:latin typeface="Poppins"/>
                <a:ea typeface="Poppins"/>
                <a:cs typeface="Poppins"/>
                <a:sym typeface="Poppins"/>
              </a:rPr>
              <a:t>2018</a:t>
            </a:r>
            <a:endParaRPr b="1" sz="3600">
              <a:solidFill>
                <a:srgbClr val="FA0050"/>
              </a:solidFill>
              <a:latin typeface="Poppins"/>
              <a:ea typeface="Poppins"/>
              <a:cs typeface="Poppins"/>
              <a:sym typeface="Poppins"/>
            </a:endParaRPr>
          </a:p>
          <a:p>
            <a:pPr indent="0" lvl="0" marL="0" rtl="0" algn="l">
              <a:spcBef>
                <a:spcPts val="0"/>
              </a:spcBef>
              <a:spcAft>
                <a:spcPts val="0"/>
              </a:spcAft>
              <a:buClr>
                <a:schemeClr val="dk1"/>
              </a:buClr>
              <a:buSzPts val="2200"/>
              <a:buFont typeface="Arial"/>
              <a:buNone/>
            </a:pPr>
            <a:r>
              <a:rPr b="1" lang="es-419" sz="1600">
                <a:solidFill>
                  <a:srgbClr val="273239"/>
                </a:solidFill>
                <a:latin typeface="Poppins"/>
                <a:ea typeface="Poppins"/>
                <a:cs typeface="Poppins"/>
                <a:sym typeface="Poppins"/>
              </a:rPr>
              <a:t>PedidosYa </a:t>
            </a:r>
            <a:br>
              <a:rPr b="1" lang="es-419" sz="1600">
                <a:solidFill>
                  <a:srgbClr val="273239"/>
                </a:solidFill>
                <a:latin typeface="Poppins"/>
                <a:ea typeface="Poppins"/>
                <a:cs typeface="Poppins"/>
                <a:sym typeface="Poppins"/>
              </a:rPr>
            </a:br>
            <a:r>
              <a:rPr b="1" lang="es-419" sz="1600">
                <a:solidFill>
                  <a:srgbClr val="273239"/>
                </a:solidFill>
                <a:latin typeface="Poppins"/>
                <a:ea typeface="Poppins"/>
                <a:cs typeface="Poppins"/>
                <a:sym typeface="Poppins"/>
              </a:rPr>
              <a:t>multi vertical</a:t>
            </a:r>
            <a:endParaRPr sz="3600">
              <a:solidFill>
                <a:srgbClr val="FA0050"/>
              </a:solidFill>
              <a:latin typeface="Poppins"/>
              <a:ea typeface="Poppins"/>
              <a:cs typeface="Poppins"/>
              <a:sym typeface="Poppins"/>
            </a:endParaRPr>
          </a:p>
        </p:txBody>
      </p:sp>
      <p:sp>
        <p:nvSpPr>
          <p:cNvPr id="336" name="Google Shape;336;p55"/>
          <p:cNvSpPr txBox="1"/>
          <p:nvPr/>
        </p:nvSpPr>
        <p:spPr>
          <a:xfrm>
            <a:off x="9721125" y="4417536"/>
            <a:ext cx="2818800" cy="2729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s-419" sz="3600">
                <a:solidFill>
                  <a:srgbClr val="FA0050"/>
                </a:solidFill>
                <a:latin typeface="Poppins"/>
                <a:ea typeface="Poppins"/>
                <a:cs typeface="Poppins"/>
                <a:sym typeface="Poppins"/>
              </a:rPr>
              <a:t>2019</a:t>
            </a:r>
            <a:endParaRPr b="1" sz="3600">
              <a:solidFill>
                <a:srgbClr val="FA0050"/>
              </a:solidFill>
              <a:latin typeface="Poppins"/>
              <a:ea typeface="Poppins"/>
              <a:cs typeface="Poppins"/>
              <a:sym typeface="Poppins"/>
            </a:endParaRPr>
          </a:p>
          <a:p>
            <a:pPr indent="0" lvl="0" marL="0" rtl="0" algn="l">
              <a:spcBef>
                <a:spcPts val="0"/>
              </a:spcBef>
              <a:spcAft>
                <a:spcPts val="0"/>
              </a:spcAft>
              <a:buNone/>
            </a:pPr>
            <a:r>
              <a:rPr b="1" lang="es-419" sz="1600">
                <a:solidFill>
                  <a:srgbClr val="273239"/>
                </a:solidFill>
                <a:latin typeface="Poppins"/>
                <a:ea typeface="Poppins"/>
                <a:cs typeface="Poppins"/>
                <a:sym typeface="Poppins"/>
              </a:rPr>
              <a:t>¡Boom Mobile!</a:t>
            </a:r>
            <a:endParaRPr b="1" sz="1600">
              <a:solidFill>
                <a:srgbClr val="273239"/>
              </a:solidFill>
              <a:latin typeface="Poppins"/>
              <a:ea typeface="Poppins"/>
              <a:cs typeface="Poppins"/>
              <a:sym typeface="Poppins"/>
            </a:endParaRPr>
          </a:p>
          <a:p>
            <a:pPr indent="0" lvl="0" marL="914400" rtl="0" algn="l">
              <a:spcBef>
                <a:spcPts val="0"/>
              </a:spcBef>
              <a:spcAft>
                <a:spcPts val="0"/>
              </a:spcAft>
              <a:buNone/>
            </a:pPr>
            <a:r>
              <a:t/>
            </a:r>
            <a:endParaRPr sz="1400">
              <a:solidFill>
                <a:schemeClr val="dk1"/>
              </a:solidFill>
              <a:latin typeface="Poppins"/>
              <a:ea typeface="Poppins"/>
              <a:cs typeface="Poppins"/>
              <a:sym typeface="Poppins"/>
            </a:endParaRPr>
          </a:p>
          <a:p>
            <a:pPr indent="0" lvl="0" marL="215900" rtl="0" algn="l">
              <a:spcBef>
                <a:spcPts val="0"/>
              </a:spcBef>
              <a:spcAft>
                <a:spcPts val="0"/>
              </a:spcAft>
              <a:buNone/>
            </a:pPr>
            <a:r>
              <a:t/>
            </a:r>
            <a:endParaRPr sz="3600">
              <a:solidFill>
                <a:srgbClr val="FA0050"/>
              </a:solidFill>
              <a:latin typeface="Poppins"/>
              <a:ea typeface="Poppins"/>
              <a:cs typeface="Poppins"/>
              <a:sym typeface="Poppins"/>
            </a:endParaRPr>
          </a:p>
        </p:txBody>
      </p:sp>
      <p:sp>
        <p:nvSpPr>
          <p:cNvPr id="337" name="Google Shape;337;p55"/>
          <p:cNvSpPr txBox="1"/>
          <p:nvPr/>
        </p:nvSpPr>
        <p:spPr>
          <a:xfrm>
            <a:off x="13384975" y="6073500"/>
            <a:ext cx="1586400" cy="6252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t/>
            </a:r>
            <a:endParaRPr sz="3600">
              <a:solidFill>
                <a:srgbClr val="FA0050"/>
              </a:solidFill>
              <a:latin typeface="Lato Black"/>
              <a:ea typeface="Lato Black"/>
              <a:cs typeface="Lato Black"/>
              <a:sym typeface="Lato Black"/>
            </a:endParaRPr>
          </a:p>
        </p:txBody>
      </p:sp>
      <p:sp>
        <p:nvSpPr>
          <p:cNvPr id="338" name="Google Shape;338;p55"/>
          <p:cNvSpPr txBox="1"/>
          <p:nvPr/>
        </p:nvSpPr>
        <p:spPr>
          <a:xfrm>
            <a:off x="1638175" y="6570200"/>
            <a:ext cx="6798600" cy="2436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s-419" sz="3600">
                <a:solidFill>
                  <a:srgbClr val="FA0050"/>
                </a:solidFill>
                <a:latin typeface="Poppins"/>
                <a:ea typeface="Poppins"/>
                <a:cs typeface="Poppins"/>
                <a:sym typeface="Poppins"/>
              </a:rPr>
              <a:t>2021 </a:t>
            </a:r>
            <a:r>
              <a:rPr b="1" lang="es-419" sz="1600">
                <a:latin typeface="Poppins"/>
                <a:ea typeface="Poppins"/>
                <a:cs typeface="Poppins"/>
                <a:sym typeface="Poppins"/>
              </a:rPr>
              <a:t>Cambio de Management. </a:t>
            </a:r>
            <a:endParaRPr b="1" sz="1600">
              <a:solidFill>
                <a:schemeClr val="dk1"/>
              </a:solidFill>
              <a:latin typeface="Poppins"/>
              <a:ea typeface="Poppins"/>
              <a:cs typeface="Poppins"/>
              <a:sym typeface="Poppins"/>
            </a:endParaRPr>
          </a:p>
          <a:p>
            <a:pPr indent="-152400" lvl="0" marL="139700" rtl="0" algn="l">
              <a:spcBef>
                <a:spcPts val="0"/>
              </a:spcBef>
              <a:spcAft>
                <a:spcPts val="0"/>
              </a:spcAft>
              <a:buSzPts val="1400"/>
              <a:buFont typeface="Lato"/>
              <a:buChar char="●"/>
            </a:pPr>
            <a:r>
              <a:rPr lang="es-419" sz="1400">
                <a:latin typeface="Poppins"/>
                <a:ea typeface="Poppins"/>
                <a:cs typeface="Poppins"/>
                <a:sym typeface="Poppins"/>
              </a:rPr>
              <a:t>Nos expandimos a 7 países nuevos (Nicaragua, Costa Rica, </a:t>
            </a:r>
            <a:endParaRPr sz="1400">
              <a:latin typeface="Poppins"/>
              <a:ea typeface="Poppins"/>
              <a:cs typeface="Poppins"/>
              <a:sym typeface="Poppins"/>
            </a:endParaRPr>
          </a:p>
          <a:p>
            <a:pPr indent="0" lvl="0" marL="0" rtl="0" algn="l">
              <a:spcBef>
                <a:spcPts val="0"/>
              </a:spcBef>
              <a:spcAft>
                <a:spcPts val="0"/>
              </a:spcAft>
              <a:buNone/>
            </a:pPr>
            <a:r>
              <a:rPr lang="es-419" sz="1400">
                <a:latin typeface="Poppins"/>
                <a:ea typeface="Poppins"/>
                <a:cs typeface="Poppins"/>
                <a:sym typeface="Poppins"/>
              </a:rPr>
              <a:t>Honduras, Guatemala, Ecuador, Perú, El Salvador) y ahora</a:t>
            </a:r>
            <a:endParaRPr sz="1400">
              <a:latin typeface="Poppins"/>
              <a:ea typeface="Poppins"/>
              <a:cs typeface="Poppins"/>
              <a:sym typeface="Poppins"/>
            </a:endParaRPr>
          </a:p>
          <a:p>
            <a:pPr indent="0" lvl="0" marL="0" rtl="0" algn="l">
              <a:spcBef>
                <a:spcPts val="0"/>
              </a:spcBef>
              <a:spcAft>
                <a:spcPts val="0"/>
              </a:spcAft>
              <a:buNone/>
            </a:pPr>
            <a:r>
              <a:rPr lang="es-419" sz="1400">
                <a:latin typeface="Poppins"/>
                <a:ea typeface="Poppins"/>
                <a:cs typeface="Poppins"/>
                <a:sym typeface="Poppins"/>
              </a:rPr>
              <a:t> operamos en 15 mercados.</a:t>
            </a:r>
            <a:endParaRPr sz="1400">
              <a:latin typeface="Poppins"/>
              <a:ea typeface="Poppins"/>
              <a:cs typeface="Poppins"/>
              <a:sym typeface="Poppins"/>
            </a:endParaRPr>
          </a:p>
          <a:p>
            <a:pPr indent="0" lvl="0" marL="91440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t/>
            </a:r>
            <a:endParaRPr sz="10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p:txBody>
      </p:sp>
      <p:sp>
        <p:nvSpPr>
          <p:cNvPr id="339" name="Google Shape;339;p55"/>
          <p:cNvSpPr txBox="1"/>
          <p:nvPr/>
        </p:nvSpPr>
        <p:spPr>
          <a:xfrm>
            <a:off x="13611775" y="4505474"/>
            <a:ext cx="1122600" cy="432000"/>
          </a:xfrm>
          <a:prstGeom prst="rect">
            <a:avLst/>
          </a:prstGeom>
          <a:noFill/>
          <a:ln>
            <a:noFill/>
          </a:ln>
        </p:spPr>
        <p:txBody>
          <a:bodyPr anchorCtr="0" anchor="ctr" bIns="182850" lIns="0" spcFirstLastPara="1" rIns="0" wrap="square" tIns="182850">
            <a:noAutofit/>
          </a:bodyPr>
          <a:lstStyle/>
          <a:p>
            <a:pPr indent="0" lvl="0" marL="0" rtl="0" algn="l">
              <a:spcBef>
                <a:spcPts val="0"/>
              </a:spcBef>
              <a:spcAft>
                <a:spcPts val="0"/>
              </a:spcAft>
              <a:buNone/>
            </a:pPr>
            <a:r>
              <a:rPr b="1" lang="es-419" sz="3600">
                <a:solidFill>
                  <a:srgbClr val="FA0050"/>
                </a:solidFill>
                <a:latin typeface="Poppins"/>
                <a:ea typeface="Poppins"/>
                <a:cs typeface="Poppins"/>
                <a:sym typeface="Poppins"/>
              </a:rPr>
              <a:t>2020</a:t>
            </a:r>
            <a:endParaRPr b="1" sz="3600">
              <a:solidFill>
                <a:srgbClr val="FA0050"/>
              </a:solidFill>
              <a:latin typeface="Poppins"/>
              <a:ea typeface="Poppins"/>
              <a:cs typeface="Poppins"/>
              <a:sym typeface="Poppins"/>
            </a:endParaRPr>
          </a:p>
        </p:txBody>
      </p:sp>
      <p:sp>
        <p:nvSpPr>
          <p:cNvPr id="340" name="Google Shape;340;p55"/>
          <p:cNvSpPr txBox="1"/>
          <p:nvPr/>
        </p:nvSpPr>
        <p:spPr>
          <a:xfrm>
            <a:off x="13611800" y="4965685"/>
            <a:ext cx="2037600" cy="236400"/>
          </a:xfrm>
          <a:prstGeom prst="rect">
            <a:avLst/>
          </a:prstGeom>
          <a:noFill/>
          <a:ln>
            <a:noFill/>
          </a:ln>
        </p:spPr>
        <p:txBody>
          <a:bodyPr anchorCtr="0" anchor="ctr" bIns="182850" lIns="0" spcFirstLastPara="1" rIns="182850" wrap="square" tIns="182850">
            <a:noAutofit/>
          </a:bodyPr>
          <a:lstStyle/>
          <a:p>
            <a:pPr indent="0" lvl="0" marL="0" rtl="0" algn="l">
              <a:spcBef>
                <a:spcPts val="0"/>
              </a:spcBef>
              <a:spcAft>
                <a:spcPts val="0"/>
              </a:spcAft>
              <a:buNone/>
            </a:pPr>
            <a:r>
              <a:rPr b="1" lang="es-419" sz="1600">
                <a:latin typeface="Poppins"/>
                <a:ea typeface="Poppins"/>
                <a:cs typeface="Poppins"/>
                <a:sym typeface="Poppins"/>
              </a:rPr>
              <a:t>Se inauguran los</a:t>
            </a:r>
            <a:endParaRPr b="1" sz="1600">
              <a:latin typeface="Poppins"/>
              <a:ea typeface="Poppins"/>
              <a:cs typeface="Poppins"/>
              <a:sym typeface="Poppins"/>
            </a:endParaRPr>
          </a:p>
        </p:txBody>
      </p:sp>
      <p:pic>
        <p:nvPicPr>
          <p:cNvPr id="341" name="Google Shape;341;p55"/>
          <p:cNvPicPr preferRelativeResize="0"/>
          <p:nvPr/>
        </p:nvPicPr>
        <p:blipFill>
          <a:blip r:embed="rId4">
            <a:alphaModFix/>
          </a:blip>
          <a:stretch>
            <a:fillRect/>
          </a:stretch>
        </p:blipFill>
        <p:spPr>
          <a:xfrm>
            <a:off x="13611775" y="5123276"/>
            <a:ext cx="1717357" cy="625200"/>
          </a:xfrm>
          <a:prstGeom prst="rect">
            <a:avLst/>
          </a:prstGeom>
          <a:noFill/>
          <a:ln>
            <a:noFill/>
          </a:ln>
        </p:spPr>
      </p:pic>
      <p:sp>
        <p:nvSpPr>
          <p:cNvPr id="342" name="Google Shape;342;p55"/>
          <p:cNvSpPr txBox="1"/>
          <p:nvPr/>
        </p:nvSpPr>
        <p:spPr>
          <a:xfrm>
            <a:off x="8131975" y="6570200"/>
            <a:ext cx="5415900" cy="3188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s-419" sz="3600">
                <a:solidFill>
                  <a:srgbClr val="FA0050"/>
                </a:solidFill>
                <a:latin typeface="Poppins"/>
                <a:ea typeface="Poppins"/>
                <a:cs typeface="Poppins"/>
                <a:sym typeface="Poppins"/>
              </a:rPr>
              <a:t>2022</a:t>
            </a:r>
            <a:endParaRPr b="1" sz="3600">
              <a:solidFill>
                <a:srgbClr val="FA0050"/>
              </a:solidFill>
              <a:latin typeface="Poppins"/>
              <a:ea typeface="Poppins"/>
              <a:cs typeface="Poppins"/>
              <a:sym typeface="Poppins"/>
            </a:endParaRPr>
          </a:p>
          <a:p>
            <a:pPr indent="-152400" lvl="0" marL="139700" rtl="0" algn="l">
              <a:lnSpc>
                <a:spcPct val="115000"/>
              </a:lnSpc>
              <a:spcBef>
                <a:spcPts val="0"/>
              </a:spcBef>
              <a:spcAft>
                <a:spcPts val="0"/>
              </a:spcAft>
              <a:buClr>
                <a:schemeClr val="dk1"/>
              </a:buClr>
              <a:buSzPts val="1400"/>
              <a:buFont typeface="Poppins"/>
              <a:buChar char="●"/>
            </a:pPr>
            <a:r>
              <a:rPr lang="es-419" sz="1400">
                <a:solidFill>
                  <a:schemeClr val="dk1"/>
                </a:solidFill>
                <a:latin typeface="Poppins"/>
                <a:ea typeface="Poppins"/>
                <a:cs typeface="Poppins"/>
                <a:sym typeface="Poppins"/>
              </a:rPr>
              <a:t>Rompimos la barrera de las </a:t>
            </a:r>
            <a:r>
              <a:rPr b="1" lang="es-419" sz="1400">
                <a:solidFill>
                  <a:schemeClr val="dk1"/>
                </a:solidFill>
                <a:latin typeface="Poppins"/>
                <a:ea typeface="Poppins"/>
                <a:cs typeface="Poppins"/>
                <a:sym typeface="Poppins"/>
              </a:rPr>
              <a:t>19M de órdenes mensuales</a:t>
            </a:r>
            <a:r>
              <a:rPr lang="es-419" sz="1400">
                <a:solidFill>
                  <a:schemeClr val="dk1"/>
                </a:solidFill>
                <a:latin typeface="Poppins"/>
                <a:ea typeface="Poppins"/>
                <a:cs typeface="Poppins"/>
                <a:sym typeface="Poppins"/>
              </a:rPr>
              <a:t> </a:t>
            </a:r>
            <a:endParaRPr sz="1400">
              <a:solidFill>
                <a:schemeClr val="dk1"/>
              </a:solidFill>
              <a:latin typeface="Poppins"/>
              <a:ea typeface="Poppins"/>
              <a:cs typeface="Poppins"/>
              <a:sym typeface="Poppins"/>
            </a:endParaRPr>
          </a:p>
          <a:p>
            <a:pPr indent="-152400" lvl="0" marL="139700" rtl="0" algn="l">
              <a:lnSpc>
                <a:spcPct val="115000"/>
              </a:lnSpc>
              <a:spcBef>
                <a:spcPts val="0"/>
              </a:spcBef>
              <a:spcAft>
                <a:spcPts val="0"/>
              </a:spcAft>
              <a:buClr>
                <a:schemeClr val="dk1"/>
              </a:buClr>
              <a:buSzPts val="1400"/>
              <a:buFont typeface="Poppins"/>
              <a:buChar char="●"/>
            </a:pPr>
            <a:r>
              <a:rPr lang="es-419" sz="1400">
                <a:solidFill>
                  <a:schemeClr val="dk1"/>
                </a:solidFill>
                <a:latin typeface="Poppins"/>
                <a:ea typeface="Poppins"/>
                <a:cs typeface="Poppins"/>
                <a:sym typeface="Poppins"/>
              </a:rPr>
              <a:t>Fortalecimos Q-</a:t>
            </a:r>
            <a:r>
              <a:rPr lang="es-419" sz="1400">
                <a:solidFill>
                  <a:schemeClr val="dk1"/>
                </a:solidFill>
                <a:latin typeface="Poppins"/>
                <a:ea typeface="Poppins"/>
                <a:cs typeface="Poppins"/>
                <a:sym typeface="Poppins"/>
              </a:rPr>
              <a:t>Commerce</a:t>
            </a:r>
            <a:r>
              <a:rPr lang="es-419" sz="1400">
                <a:solidFill>
                  <a:schemeClr val="dk1"/>
                </a:solidFill>
                <a:latin typeface="Poppins"/>
                <a:ea typeface="Poppins"/>
                <a:cs typeface="Poppins"/>
                <a:sym typeface="Poppins"/>
              </a:rPr>
              <a:t> (14% del share de órdenes)</a:t>
            </a:r>
            <a:endParaRPr sz="1400">
              <a:solidFill>
                <a:schemeClr val="dk1"/>
              </a:solidFill>
              <a:latin typeface="Poppins"/>
              <a:ea typeface="Poppins"/>
              <a:cs typeface="Poppins"/>
              <a:sym typeface="Poppins"/>
            </a:endParaRPr>
          </a:p>
          <a:p>
            <a:pPr indent="-152400" lvl="0" marL="139700" rtl="0" algn="l">
              <a:lnSpc>
                <a:spcPct val="115000"/>
              </a:lnSpc>
              <a:spcBef>
                <a:spcPts val="0"/>
              </a:spcBef>
              <a:spcAft>
                <a:spcPts val="0"/>
              </a:spcAft>
              <a:buClr>
                <a:schemeClr val="dk1"/>
              </a:buClr>
              <a:buSzPts val="1400"/>
              <a:buFont typeface="Poppins"/>
              <a:buChar char="●"/>
            </a:pPr>
            <a:r>
              <a:rPr lang="es-419" sz="1400">
                <a:solidFill>
                  <a:schemeClr val="dk1"/>
                </a:solidFill>
                <a:latin typeface="Poppins"/>
                <a:ea typeface="Poppins"/>
                <a:cs typeface="Poppins"/>
                <a:sym typeface="Poppins"/>
              </a:rPr>
              <a:t>Equipo de </a:t>
            </a:r>
            <a:r>
              <a:rPr b="1" lang="es-419" sz="1400">
                <a:solidFill>
                  <a:schemeClr val="dk1"/>
                </a:solidFill>
                <a:latin typeface="Poppins"/>
                <a:ea typeface="Poppins"/>
                <a:cs typeface="Poppins"/>
                <a:sym typeface="Poppins"/>
              </a:rPr>
              <a:t>más de 6000 personas</a:t>
            </a:r>
            <a:endParaRPr b="1" sz="1400">
              <a:solidFill>
                <a:schemeClr val="dk1"/>
              </a:solidFill>
              <a:latin typeface="Poppins"/>
              <a:ea typeface="Poppins"/>
              <a:cs typeface="Poppins"/>
              <a:sym typeface="Poppins"/>
            </a:endParaRPr>
          </a:p>
          <a:p>
            <a:pPr indent="-152400" lvl="0" marL="139700" rtl="0" algn="l">
              <a:lnSpc>
                <a:spcPct val="115000"/>
              </a:lnSpc>
              <a:spcBef>
                <a:spcPts val="0"/>
              </a:spcBef>
              <a:spcAft>
                <a:spcPts val="0"/>
              </a:spcAft>
              <a:buClr>
                <a:schemeClr val="dk1"/>
              </a:buClr>
              <a:buSzPts val="1400"/>
              <a:buFont typeface="Poppins"/>
              <a:buChar char="●"/>
            </a:pPr>
            <a:r>
              <a:rPr lang="es-419" sz="1400">
                <a:solidFill>
                  <a:schemeClr val="dk1"/>
                </a:solidFill>
                <a:latin typeface="Poppins"/>
                <a:ea typeface="Poppins"/>
                <a:cs typeface="Poppins"/>
                <a:sym typeface="Poppins"/>
              </a:rPr>
              <a:t> +136K de </a:t>
            </a:r>
            <a:r>
              <a:rPr b="1" lang="es-419" sz="1400">
                <a:solidFill>
                  <a:schemeClr val="dk1"/>
                </a:solidFill>
                <a:latin typeface="Poppins"/>
                <a:ea typeface="Poppins"/>
                <a:cs typeface="Poppins"/>
                <a:sym typeface="Poppins"/>
              </a:rPr>
              <a:t>comercios adheridos</a:t>
            </a:r>
            <a:endParaRPr b="1" sz="1400">
              <a:solidFill>
                <a:schemeClr val="dk1"/>
              </a:solidFill>
              <a:latin typeface="Poppins"/>
              <a:ea typeface="Poppins"/>
              <a:cs typeface="Poppins"/>
              <a:sym typeface="Poppins"/>
            </a:endParaRPr>
          </a:p>
          <a:p>
            <a:pPr indent="-88900" lvl="0" marL="107999" rtl="0" algn="l">
              <a:lnSpc>
                <a:spcPct val="115000"/>
              </a:lnSpc>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   1.1 M de </a:t>
            </a:r>
            <a:r>
              <a:rPr b="1" lang="es-419">
                <a:solidFill>
                  <a:schemeClr val="dk1"/>
                </a:solidFill>
                <a:latin typeface="Poppins"/>
                <a:ea typeface="Poppins"/>
                <a:cs typeface="Poppins"/>
                <a:sym typeface="Poppins"/>
              </a:rPr>
              <a:t>platos de comida donados</a:t>
            </a:r>
            <a:endParaRPr b="1">
              <a:solidFill>
                <a:schemeClr val="dk1"/>
              </a:solidFill>
              <a:latin typeface="Poppins"/>
              <a:ea typeface="Poppins"/>
              <a:cs typeface="Poppins"/>
              <a:sym typeface="Poppins"/>
            </a:endParaRPr>
          </a:p>
          <a:p>
            <a:pPr indent="-152400" lvl="0" marL="139700" rtl="0" algn="l">
              <a:lnSpc>
                <a:spcPct val="115000"/>
              </a:lnSpc>
              <a:spcBef>
                <a:spcPts val="0"/>
              </a:spcBef>
              <a:spcAft>
                <a:spcPts val="0"/>
              </a:spcAft>
              <a:buClr>
                <a:schemeClr val="dk1"/>
              </a:buClr>
              <a:buSzPts val="1400"/>
              <a:buFont typeface="Poppins"/>
              <a:buChar char="●"/>
            </a:pPr>
            <a:r>
              <a:rPr lang="es-419" sz="1400">
                <a:solidFill>
                  <a:schemeClr val="dk1"/>
                </a:solidFill>
                <a:latin typeface="Poppins"/>
                <a:ea typeface="Poppins"/>
                <a:cs typeface="Poppins"/>
                <a:sym typeface="Poppins"/>
              </a:rPr>
              <a:t>+180 </a:t>
            </a:r>
            <a:r>
              <a:rPr b="1" lang="es-419" sz="1400">
                <a:solidFill>
                  <a:schemeClr val="dk1"/>
                </a:solidFill>
                <a:latin typeface="Poppins"/>
                <a:ea typeface="Poppins"/>
                <a:cs typeface="Poppins"/>
                <a:sym typeface="Poppins"/>
              </a:rPr>
              <a:t>Dmarts</a:t>
            </a:r>
            <a:r>
              <a:rPr lang="es-419" sz="1400">
                <a:solidFill>
                  <a:schemeClr val="dk1"/>
                </a:solidFill>
                <a:latin typeface="Poppins"/>
                <a:ea typeface="Poppins"/>
                <a:cs typeface="Poppins"/>
                <a:sym typeface="Poppins"/>
              </a:rPr>
              <a:t>.</a:t>
            </a:r>
            <a:endParaRPr sz="1400">
              <a:solidFill>
                <a:schemeClr val="dk1"/>
              </a:solidFill>
              <a:latin typeface="Poppins"/>
              <a:ea typeface="Poppins"/>
              <a:cs typeface="Poppins"/>
              <a:sym typeface="Poppins"/>
            </a:endParaRPr>
          </a:p>
          <a:p>
            <a:pPr indent="-152400" lvl="0" marL="139700" rtl="0" algn="l">
              <a:lnSpc>
                <a:spcPct val="115000"/>
              </a:lnSpc>
              <a:spcBef>
                <a:spcPts val="0"/>
              </a:spcBef>
              <a:spcAft>
                <a:spcPts val="0"/>
              </a:spcAft>
              <a:buClr>
                <a:schemeClr val="dk1"/>
              </a:buClr>
              <a:buSzPts val="1400"/>
              <a:buFont typeface="Poppins"/>
              <a:buChar char="●"/>
            </a:pPr>
            <a:r>
              <a:rPr b="1" lang="es-419" sz="1400">
                <a:solidFill>
                  <a:schemeClr val="dk1"/>
                </a:solidFill>
                <a:latin typeface="Poppins"/>
                <a:ea typeface="Poppins"/>
                <a:cs typeface="Poppins"/>
                <a:sym typeface="Poppins"/>
              </a:rPr>
              <a:t>Nuevos negocios:</a:t>
            </a:r>
            <a:r>
              <a:rPr lang="es-419" sz="1400">
                <a:solidFill>
                  <a:schemeClr val="dk1"/>
                </a:solidFill>
                <a:latin typeface="Poppins"/>
                <a:ea typeface="Poppins"/>
                <a:cs typeface="Poppins"/>
                <a:sym typeface="Poppins"/>
              </a:rPr>
              <a:t> Lanzamos PeYa Plus y Pick Up</a:t>
            </a:r>
            <a:endParaRPr sz="1400">
              <a:solidFill>
                <a:schemeClr val="dk1"/>
              </a:solidFill>
              <a:latin typeface="Poppins"/>
              <a:ea typeface="Poppins"/>
              <a:cs typeface="Poppins"/>
              <a:sym typeface="Poppins"/>
            </a:endParaRPr>
          </a:p>
          <a:p>
            <a:pPr indent="-152400" lvl="0" marL="139700" rtl="0" algn="l">
              <a:lnSpc>
                <a:spcPct val="115000"/>
              </a:lnSpc>
              <a:spcBef>
                <a:spcPts val="0"/>
              </a:spcBef>
              <a:spcAft>
                <a:spcPts val="0"/>
              </a:spcAft>
              <a:buClr>
                <a:schemeClr val="dk1"/>
              </a:buClr>
              <a:buSzPts val="1400"/>
              <a:buFont typeface="Poppins"/>
              <a:buChar char="●"/>
            </a:pPr>
            <a:r>
              <a:rPr lang="es-419" sz="1400">
                <a:solidFill>
                  <a:schemeClr val="dk1"/>
                </a:solidFill>
                <a:latin typeface="Poppins"/>
                <a:ea typeface="Poppins"/>
                <a:cs typeface="Poppins"/>
                <a:sym typeface="Poppins"/>
              </a:rPr>
              <a:t>Certificamos como Great Place To Work, </a:t>
            </a:r>
            <a:endParaRPr sz="1400">
              <a:solidFill>
                <a:schemeClr val="dk1"/>
              </a:solidFill>
              <a:latin typeface="Poppins"/>
              <a:ea typeface="Poppins"/>
              <a:cs typeface="Poppins"/>
              <a:sym typeface="Poppins"/>
            </a:endParaRPr>
          </a:p>
          <a:p>
            <a:pPr indent="0" lvl="0" marL="0" rtl="0" algn="l">
              <a:lnSpc>
                <a:spcPct val="115000"/>
              </a:lnSpc>
              <a:spcBef>
                <a:spcPts val="0"/>
              </a:spcBef>
              <a:spcAft>
                <a:spcPts val="0"/>
              </a:spcAft>
              <a:buNone/>
            </a:pPr>
            <a:r>
              <a:rPr lang="es-419" sz="1400">
                <a:solidFill>
                  <a:schemeClr val="dk1"/>
                </a:solidFill>
                <a:latin typeface="Poppins"/>
                <a:ea typeface="Poppins"/>
                <a:cs typeface="Poppins"/>
                <a:sym typeface="Poppins"/>
              </a:rPr>
              <a:t>Best Places to Work y lideramos los rankings EFY</a:t>
            </a:r>
            <a:endParaRPr sz="1400">
              <a:solidFill>
                <a:schemeClr val="dk1"/>
              </a:solidFill>
              <a:latin typeface="Poppins"/>
              <a:ea typeface="Poppins"/>
              <a:cs typeface="Poppins"/>
              <a:sym typeface="Poppins"/>
            </a:endParaRPr>
          </a:p>
        </p:txBody>
      </p:sp>
      <p:sp>
        <p:nvSpPr>
          <p:cNvPr id="343" name="Google Shape;343;p55"/>
          <p:cNvSpPr txBox="1"/>
          <p:nvPr/>
        </p:nvSpPr>
        <p:spPr>
          <a:xfrm>
            <a:off x="5989625" y="2204950"/>
            <a:ext cx="2319600" cy="1681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s-419" sz="3600">
                <a:solidFill>
                  <a:srgbClr val="FA0050"/>
                </a:solidFill>
                <a:latin typeface="Poppins"/>
                <a:ea typeface="Poppins"/>
                <a:cs typeface="Poppins"/>
                <a:sym typeface="Poppins"/>
              </a:rPr>
              <a:t>2010</a:t>
            </a:r>
            <a:endParaRPr b="1" sz="3600">
              <a:solidFill>
                <a:srgbClr val="FA0050"/>
              </a:solidFill>
              <a:latin typeface="Poppins"/>
              <a:ea typeface="Poppins"/>
              <a:cs typeface="Poppins"/>
              <a:sym typeface="Poppins"/>
            </a:endParaRPr>
          </a:p>
          <a:p>
            <a:pPr indent="0" lvl="0" marL="0" rtl="0" algn="l">
              <a:spcBef>
                <a:spcPts val="0"/>
              </a:spcBef>
              <a:spcAft>
                <a:spcPts val="0"/>
              </a:spcAft>
              <a:buNone/>
            </a:pPr>
            <a:r>
              <a:rPr b="1" lang="es-419" sz="1600">
                <a:solidFill>
                  <a:srgbClr val="100423"/>
                </a:solidFill>
                <a:latin typeface="Poppins"/>
                <a:ea typeface="Poppins"/>
                <a:cs typeface="Poppins"/>
                <a:sym typeface="Poppins"/>
              </a:rPr>
              <a:t>Expansión</a:t>
            </a:r>
            <a:endParaRPr b="1" sz="1600">
              <a:solidFill>
                <a:srgbClr val="100423"/>
              </a:solidFill>
              <a:latin typeface="Poppins"/>
              <a:ea typeface="Poppins"/>
              <a:cs typeface="Poppins"/>
              <a:sym typeface="Poppins"/>
            </a:endParaRPr>
          </a:p>
          <a:p>
            <a:pPr indent="0" lvl="0" marL="914400" rtl="0" algn="l">
              <a:spcBef>
                <a:spcPts val="0"/>
              </a:spcBef>
              <a:spcAft>
                <a:spcPts val="0"/>
              </a:spcAft>
              <a:buNone/>
            </a:pPr>
            <a:r>
              <a:t/>
            </a:r>
            <a:endParaRPr sz="1400">
              <a:solidFill>
                <a:srgbClr val="100423"/>
              </a:solidFill>
              <a:latin typeface="Poppins"/>
              <a:ea typeface="Poppins"/>
              <a:cs typeface="Poppins"/>
              <a:sym typeface="Poppins"/>
            </a:endParaRPr>
          </a:p>
        </p:txBody>
      </p:sp>
      <p:sp>
        <p:nvSpPr>
          <p:cNvPr id="344" name="Google Shape;344;p55"/>
          <p:cNvSpPr txBox="1"/>
          <p:nvPr/>
        </p:nvSpPr>
        <p:spPr>
          <a:xfrm>
            <a:off x="9721125" y="2204950"/>
            <a:ext cx="2719800" cy="1681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s-419" sz="3600">
                <a:solidFill>
                  <a:srgbClr val="FA0050"/>
                </a:solidFill>
                <a:latin typeface="Poppins"/>
                <a:ea typeface="Poppins"/>
                <a:cs typeface="Poppins"/>
                <a:sym typeface="Poppins"/>
              </a:rPr>
              <a:t>2012</a:t>
            </a:r>
            <a:endParaRPr b="1" sz="3600">
              <a:solidFill>
                <a:srgbClr val="FA0050"/>
              </a:solidFill>
              <a:latin typeface="Poppins"/>
              <a:ea typeface="Poppins"/>
              <a:cs typeface="Poppins"/>
              <a:sym typeface="Poppins"/>
            </a:endParaRPr>
          </a:p>
          <a:p>
            <a:pPr indent="0" lvl="0" marL="0" rtl="0" algn="l">
              <a:spcBef>
                <a:spcPts val="0"/>
              </a:spcBef>
              <a:spcAft>
                <a:spcPts val="0"/>
              </a:spcAft>
              <a:buNone/>
            </a:pPr>
            <a:r>
              <a:rPr b="1" lang="es-419" sz="1600">
                <a:solidFill>
                  <a:srgbClr val="100423"/>
                </a:solidFill>
                <a:latin typeface="Poppins"/>
                <a:ea typeface="Poppins"/>
                <a:cs typeface="Poppins"/>
                <a:sym typeface="Poppins"/>
              </a:rPr>
              <a:t>¡Expansión y crecimiento!</a:t>
            </a:r>
            <a:r>
              <a:rPr lang="es-419" sz="1400">
                <a:solidFill>
                  <a:srgbClr val="100423"/>
                </a:solidFill>
                <a:latin typeface="Poppins"/>
                <a:ea typeface="Poppins"/>
                <a:cs typeface="Poppins"/>
                <a:sym typeface="Poppins"/>
              </a:rPr>
              <a:t>.</a:t>
            </a:r>
            <a:endParaRPr sz="1400">
              <a:solidFill>
                <a:srgbClr val="100423"/>
              </a:solidFill>
              <a:latin typeface="Poppins"/>
              <a:ea typeface="Poppins"/>
              <a:cs typeface="Poppins"/>
              <a:sym typeface="Poppins"/>
            </a:endParaRPr>
          </a:p>
        </p:txBody>
      </p:sp>
      <p:sp>
        <p:nvSpPr>
          <p:cNvPr id="345" name="Google Shape;345;p55"/>
          <p:cNvSpPr txBox="1"/>
          <p:nvPr/>
        </p:nvSpPr>
        <p:spPr>
          <a:xfrm>
            <a:off x="13548025" y="2204950"/>
            <a:ext cx="2818800" cy="1823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s-419" sz="3600">
                <a:solidFill>
                  <a:srgbClr val="FA0050"/>
                </a:solidFill>
                <a:latin typeface="Poppins"/>
                <a:ea typeface="Poppins"/>
                <a:cs typeface="Poppins"/>
                <a:sym typeface="Poppins"/>
              </a:rPr>
              <a:t>2014</a:t>
            </a:r>
            <a:endParaRPr b="1" sz="3600">
              <a:solidFill>
                <a:srgbClr val="FA0050"/>
              </a:solidFill>
              <a:latin typeface="Poppins"/>
              <a:ea typeface="Poppins"/>
              <a:cs typeface="Poppins"/>
              <a:sym typeface="Poppins"/>
            </a:endParaRPr>
          </a:p>
          <a:p>
            <a:pPr indent="0" lvl="0" marL="0" rtl="0" algn="l">
              <a:spcBef>
                <a:spcPts val="0"/>
              </a:spcBef>
              <a:spcAft>
                <a:spcPts val="0"/>
              </a:spcAft>
              <a:buNone/>
            </a:pPr>
            <a:r>
              <a:rPr b="1" lang="es-419" sz="1600">
                <a:solidFill>
                  <a:srgbClr val="273239"/>
                </a:solidFill>
                <a:latin typeface="Poppins"/>
                <a:ea typeface="Poppins"/>
                <a:cs typeface="Poppins"/>
                <a:sym typeface="Poppins"/>
              </a:rPr>
              <a:t>¡Unión con Delivery Hero!</a:t>
            </a:r>
            <a:endParaRPr b="1" sz="1200">
              <a:solidFill>
                <a:schemeClr val="dk1"/>
              </a:solidFill>
              <a:latin typeface="Poppins"/>
              <a:ea typeface="Poppins"/>
              <a:cs typeface="Poppins"/>
              <a:sym typeface="Poppins"/>
            </a:endParaRPr>
          </a:p>
          <a:p>
            <a:pPr indent="0" lvl="0" marL="914400" rtl="0" algn="l">
              <a:spcBef>
                <a:spcPts val="0"/>
              </a:spcBef>
              <a:spcAft>
                <a:spcPts val="0"/>
              </a:spcAft>
              <a:buNone/>
            </a:pPr>
            <a:r>
              <a:t/>
            </a:r>
            <a:endParaRPr sz="1600">
              <a:solidFill>
                <a:srgbClr val="100423"/>
              </a:solidFill>
              <a:latin typeface="Poppins"/>
              <a:ea typeface="Poppins"/>
              <a:cs typeface="Poppins"/>
              <a:sym typeface="Poppins"/>
            </a:endParaRPr>
          </a:p>
        </p:txBody>
      </p:sp>
      <p:sp>
        <p:nvSpPr>
          <p:cNvPr id="346" name="Google Shape;346;p55"/>
          <p:cNvSpPr/>
          <p:nvPr/>
        </p:nvSpPr>
        <p:spPr>
          <a:xfrm rot="5400000">
            <a:off x="5243238" y="2510900"/>
            <a:ext cx="360000" cy="294000"/>
          </a:xfrm>
          <a:prstGeom prst="triangle">
            <a:avLst>
              <a:gd fmla="val 51611" name="adj"/>
            </a:avLst>
          </a:prstGeom>
          <a:solidFill>
            <a:srgbClr val="00D9FC"/>
          </a:solidFill>
          <a:ln>
            <a:noFill/>
          </a:ln>
          <a:effectLst>
            <a:outerShdw blurRad="57150" rotWithShape="0" algn="bl" dir="5400000" dist="19050">
              <a:srgbClr val="000000">
                <a:alpha val="5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7" name="Google Shape;347;p55"/>
          <p:cNvSpPr/>
          <p:nvPr/>
        </p:nvSpPr>
        <p:spPr>
          <a:xfrm rot="5400000">
            <a:off x="5243238" y="4712288"/>
            <a:ext cx="360000" cy="294000"/>
          </a:xfrm>
          <a:prstGeom prst="triangle">
            <a:avLst>
              <a:gd fmla="val 51611" name="adj"/>
            </a:avLst>
          </a:prstGeom>
          <a:solidFill>
            <a:srgbClr val="FFE438"/>
          </a:solidFill>
          <a:ln>
            <a:noFill/>
          </a:ln>
          <a:effectLst>
            <a:outerShdw blurRad="57150" rotWithShape="0" algn="bl" dir="5400000" dist="19050">
              <a:srgbClr val="000000">
                <a:alpha val="5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8" name="Google Shape;348;p55"/>
          <p:cNvSpPr/>
          <p:nvPr/>
        </p:nvSpPr>
        <p:spPr>
          <a:xfrm rot="5400000">
            <a:off x="8762400" y="4712288"/>
            <a:ext cx="360000" cy="294000"/>
          </a:xfrm>
          <a:prstGeom prst="triangle">
            <a:avLst>
              <a:gd fmla="val 51611" name="adj"/>
            </a:avLst>
          </a:prstGeom>
          <a:solidFill>
            <a:srgbClr val="FFE438"/>
          </a:solidFill>
          <a:ln>
            <a:noFill/>
          </a:ln>
          <a:effectLst>
            <a:outerShdw blurRad="57150" rotWithShape="0" algn="bl" dir="5400000" dist="19050">
              <a:srgbClr val="000000">
                <a:alpha val="5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49" name="Google Shape;349;p55"/>
          <p:cNvSpPr/>
          <p:nvPr/>
        </p:nvSpPr>
        <p:spPr>
          <a:xfrm rot="5400000">
            <a:off x="12821563" y="4712288"/>
            <a:ext cx="360000" cy="294000"/>
          </a:xfrm>
          <a:prstGeom prst="triangle">
            <a:avLst>
              <a:gd fmla="val 51611" name="adj"/>
            </a:avLst>
          </a:prstGeom>
          <a:solidFill>
            <a:srgbClr val="FFE438"/>
          </a:solidFill>
          <a:ln>
            <a:noFill/>
          </a:ln>
          <a:effectLst>
            <a:outerShdw blurRad="57150" rotWithShape="0" algn="bl" dir="5400000" dist="19050">
              <a:srgbClr val="000000">
                <a:alpha val="5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0" name="Google Shape;350;p55"/>
          <p:cNvSpPr/>
          <p:nvPr/>
        </p:nvSpPr>
        <p:spPr>
          <a:xfrm rot="5400000">
            <a:off x="8762400" y="2510900"/>
            <a:ext cx="360000" cy="294000"/>
          </a:xfrm>
          <a:prstGeom prst="triangle">
            <a:avLst>
              <a:gd fmla="val 51611" name="adj"/>
            </a:avLst>
          </a:prstGeom>
          <a:solidFill>
            <a:srgbClr val="00D9FC"/>
          </a:solidFill>
          <a:ln>
            <a:noFill/>
          </a:ln>
          <a:effectLst>
            <a:outerShdw blurRad="57150" rotWithShape="0" algn="bl" dir="5400000" dist="19050">
              <a:srgbClr val="000000">
                <a:alpha val="5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1" name="Google Shape;351;p55"/>
          <p:cNvSpPr/>
          <p:nvPr/>
        </p:nvSpPr>
        <p:spPr>
          <a:xfrm rot="5400000">
            <a:off x="12821563" y="2510900"/>
            <a:ext cx="360000" cy="294000"/>
          </a:xfrm>
          <a:prstGeom prst="triangle">
            <a:avLst>
              <a:gd fmla="val 51611" name="adj"/>
            </a:avLst>
          </a:prstGeom>
          <a:solidFill>
            <a:srgbClr val="00D9FC"/>
          </a:solidFill>
          <a:ln>
            <a:noFill/>
          </a:ln>
          <a:effectLst>
            <a:outerShdw blurRad="57150" rotWithShape="0" algn="bl" dir="5400000" dist="19050">
              <a:srgbClr val="000000">
                <a:alpha val="5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2" name="Google Shape;352;p55"/>
          <p:cNvSpPr/>
          <p:nvPr/>
        </p:nvSpPr>
        <p:spPr>
          <a:xfrm rot="5400000">
            <a:off x="7364613" y="7513600"/>
            <a:ext cx="360000" cy="294000"/>
          </a:xfrm>
          <a:prstGeom prst="triangle">
            <a:avLst>
              <a:gd fmla="val 51611" name="adj"/>
            </a:avLst>
          </a:prstGeom>
          <a:solidFill>
            <a:srgbClr val="00D9FC"/>
          </a:solidFill>
          <a:ln>
            <a:noFill/>
          </a:ln>
          <a:effectLst>
            <a:outerShdw blurRad="57150" rotWithShape="0" algn="bl" dir="5400000" dist="19050">
              <a:srgbClr val="000000">
                <a:alpha val="5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53" name="Google Shape;353;p55"/>
          <p:cNvGrpSpPr/>
          <p:nvPr/>
        </p:nvGrpSpPr>
        <p:grpSpPr>
          <a:xfrm>
            <a:off x="13581049" y="8678675"/>
            <a:ext cx="560648" cy="110400"/>
            <a:chOff x="6713562" y="4746700"/>
            <a:chExt cx="280324" cy="55200"/>
          </a:xfrm>
        </p:grpSpPr>
        <p:sp>
          <p:nvSpPr>
            <p:cNvPr id="354" name="Google Shape;354;p55"/>
            <p:cNvSpPr/>
            <p:nvPr/>
          </p:nvSpPr>
          <p:spPr>
            <a:xfrm>
              <a:off x="6713562" y="4746700"/>
              <a:ext cx="54900" cy="55200"/>
            </a:xfrm>
            <a:prstGeom prst="ellipse">
              <a:avLst/>
            </a:prstGeom>
            <a:solidFill>
              <a:srgbClr val="273239"/>
            </a:solidFill>
            <a:ln cap="flat"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5" name="Google Shape;355;p55"/>
            <p:cNvSpPr/>
            <p:nvPr/>
          </p:nvSpPr>
          <p:spPr>
            <a:xfrm>
              <a:off x="6826263" y="4746700"/>
              <a:ext cx="54900" cy="55200"/>
            </a:xfrm>
            <a:prstGeom prst="ellipse">
              <a:avLst/>
            </a:prstGeom>
            <a:solidFill>
              <a:srgbClr val="273239"/>
            </a:solidFill>
            <a:ln cap="flat"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6" name="Google Shape;356;p55"/>
            <p:cNvSpPr/>
            <p:nvPr/>
          </p:nvSpPr>
          <p:spPr>
            <a:xfrm>
              <a:off x="6938986" y="4746700"/>
              <a:ext cx="54900" cy="55200"/>
            </a:xfrm>
            <a:prstGeom prst="ellipse">
              <a:avLst/>
            </a:prstGeom>
            <a:solidFill>
              <a:srgbClr val="273239"/>
            </a:solidFill>
            <a:ln cap="flat"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57" name="Google Shape;357;p55"/>
          <p:cNvGrpSpPr/>
          <p:nvPr/>
        </p:nvGrpSpPr>
        <p:grpSpPr>
          <a:xfrm>
            <a:off x="1935075" y="3257212"/>
            <a:ext cx="13653100" cy="577545"/>
            <a:chOff x="509575" y="1679546"/>
            <a:chExt cx="6826550" cy="185975"/>
          </a:xfrm>
        </p:grpSpPr>
        <p:sp>
          <p:nvSpPr>
            <p:cNvPr id="358" name="Google Shape;358;p55"/>
            <p:cNvSpPr/>
            <p:nvPr/>
          </p:nvSpPr>
          <p:spPr>
            <a:xfrm>
              <a:off x="509575" y="1763231"/>
              <a:ext cx="6822900" cy="18600"/>
            </a:xfrm>
            <a:prstGeom prst="rect">
              <a:avLst/>
            </a:prstGeom>
            <a:solidFill>
              <a:srgbClr val="273239"/>
            </a:solidFill>
            <a:ln cap="flat"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9" name="Google Shape;359;p55"/>
            <p:cNvSpPr/>
            <p:nvPr/>
          </p:nvSpPr>
          <p:spPr>
            <a:xfrm>
              <a:off x="7314825" y="1679546"/>
              <a:ext cx="21300" cy="102300"/>
            </a:xfrm>
            <a:prstGeom prst="rect">
              <a:avLst/>
            </a:prstGeom>
            <a:solidFill>
              <a:srgbClr val="273239"/>
            </a:solidFill>
            <a:ln cap="flat"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0" name="Google Shape;360;p55"/>
            <p:cNvSpPr/>
            <p:nvPr/>
          </p:nvSpPr>
          <p:spPr>
            <a:xfrm>
              <a:off x="509575" y="1763221"/>
              <a:ext cx="21300" cy="102300"/>
            </a:xfrm>
            <a:prstGeom prst="rect">
              <a:avLst/>
            </a:prstGeom>
            <a:solidFill>
              <a:srgbClr val="273239"/>
            </a:solidFill>
            <a:ln cap="flat"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61" name="Google Shape;361;p55"/>
          <p:cNvSpPr/>
          <p:nvPr/>
        </p:nvSpPr>
        <p:spPr>
          <a:xfrm rot="10800000">
            <a:off x="1830979" y="3808242"/>
            <a:ext cx="250800" cy="204600"/>
          </a:xfrm>
          <a:prstGeom prst="triangle">
            <a:avLst>
              <a:gd fmla="val 51611" name="adj"/>
            </a:avLst>
          </a:prstGeom>
          <a:solidFill>
            <a:srgbClr val="00D9FC"/>
          </a:solidFill>
          <a:ln>
            <a:noFill/>
          </a:ln>
          <a:effectLst>
            <a:outerShdw blurRad="57150" rotWithShape="0" algn="bl" dir="5400000" dist="19050">
              <a:srgbClr val="000000">
                <a:alpha val="5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62" name="Google Shape;362;p55"/>
          <p:cNvGrpSpPr/>
          <p:nvPr/>
        </p:nvGrpSpPr>
        <p:grpSpPr>
          <a:xfrm>
            <a:off x="1834714" y="5725558"/>
            <a:ext cx="13753450" cy="577545"/>
            <a:chOff x="509575" y="1679546"/>
            <a:chExt cx="6826550" cy="185975"/>
          </a:xfrm>
        </p:grpSpPr>
        <p:sp>
          <p:nvSpPr>
            <p:cNvPr id="363" name="Google Shape;363;p55"/>
            <p:cNvSpPr/>
            <p:nvPr/>
          </p:nvSpPr>
          <p:spPr>
            <a:xfrm>
              <a:off x="509575" y="1763231"/>
              <a:ext cx="6822900" cy="18600"/>
            </a:xfrm>
            <a:prstGeom prst="rect">
              <a:avLst/>
            </a:prstGeom>
            <a:solidFill>
              <a:schemeClr val="accent2"/>
            </a:solidFill>
            <a:ln cap="flat"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4" name="Google Shape;364;p55"/>
            <p:cNvSpPr/>
            <p:nvPr/>
          </p:nvSpPr>
          <p:spPr>
            <a:xfrm>
              <a:off x="7314825" y="1679546"/>
              <a:ext cx="21300" cy="102300"/>
            </a:xfrm>
            <a:prstGeom prst="rect">
              <a:avLst/>
            </a:prstGeom>
            <a:solidFill>
              <a:schemeClr val="accent2"/>
            </a:solidFill>
            <a:ln cap="flat"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65" name="Google Shape;365;p55"/>
            <p:cNvSpPr/>
            <p:nvPr/>
          </p:nvSpPr>
          <p:spPr>
            <a:xfrm>
              <a:off x="509575" y="1763221"/>
              <a:ext cx="21300" cy="102300"/>
            </a:xfrm>
            <a:prstGeom prst="rect">
              <a:avLst/>
            </a:prstGeom>
            <a:solidFill>
              <a:schemeClr val="accent2"/>
            </a:solidFill>
            <a:ln cap="flat" cmpd="sng" w="9525">
              <a:solidFill>
                <a:srgbClr val="000000"/>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66" name="Google Shape;366;p55"/>
          <p:cNvSpPr/>
          <p:nvPr/>
        </p:nvSpPr>
        <p:spPr>
          <a:xfrm rot="10800000">
            <a:off x="1730629" y="6276642"/>
            <a:ext cx="250800" cy="204600"/>
          </a:xfrm>
          <a:prstGeom prst="triangle">
            <a:avLst>
              <a:gd fmla="val 51611" name="adj"/>
            </a:avLst>
          </a:prstGeom>
          <a:solidFill>
            <a:srgbClr val="FFD932"/>
          </a:solidFill>
          <a:ln>
            <a:noFill/>
          </a:ln>
          <a:effectLst>
            <a:outerShdw blurRad="57150" rotWithShape="0" algn="bl" dir="5400000" dist="19050">
              <a:srgbClr val="000000">
                <a:alpha val="50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6"/>
          <p:cNvSpPr/>
          <p:nvPr/>
        </p:nvSpPr>
        <p:spPr>
          <a:xfrm>
            <a:off x="-11700" y="-21000"/>
            <a:ext cx="13519200" cy="944400"/>
          </a:xfrm>
          <a:prstGeom prst="rect">
            <a:avLst/>
          </a:prstGeom>
          <a:solidFill>
            <a:srgbClr val="F8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2" name="Google Shape;372;p56"/>
          <p:cNvSpPr txBox="1"/>
          <p:nvPr/>
        </p:nvSpPr>
        <p:spPr>
          <a:xfrm>
            <a:off x="401450" y="-3000"/>
            <a:ext cx="14078400" cy="8310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Clr>
                <a:schemeClr val="dk1"/>
              </a:buClr>
              <a:buSzPts val="2200"/>
              <a:buFont typeface="Arial"/>
              <a:buNone/>
            </a:pPr>
            <a:r>
              <a:rPr b="1" lang="es-419" sz="3000">
                <a:solidFill>
                  <a:schemeClr val="lt1"/>
                </a:solidFill>
                <a:latin typeface="Poppins"/>
                <a:ea typeface="Poppins"/>
                <a:cs typeface="Poppins"/>
                <a:sym typeface="Poppins"/>
              </a:rPr>
              <a:t>Áreas de la empresa</a:t>
            </a:r>
            <a:endParaRPr b="1" sz="3000">
              <a:solidFill>
                <a:schemeClr val="lt1"/>
              </a:solidFill>
              <a:latin typeface="Poppins"/>
              <a:ea typeface="Poppins"/>
              <a:cs typeface="Poppins"/>
              <a:sym typeface="Poppins"/>
            </a:endParaRPr>
          </a:p>
        </p:txBody>
      </p:sp>
      <p:sp>
        <p:nvSpPr>
          <p:cNvPr id="373" name="Google Shape;373;p56"/>
          <p:cNvSpPr/>
          <p:nvPr/>
        </p:nvSpPr>
        <p:spPr>
          <a:xfrm rot="5400000">
            <a:off x="14159187" y="-659400"/>
            <a:ext cx="939600" cy="22422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74" name="Google Shape;374;p56"/>
          <p:cNvSpPr/>
          <p:nvPr/>
        </p:nvSpPr>
        <p:spPr>
          <a:xfrm rot="5400000">
            <a:off x="15800950" y="-207000"/>
            <a:ext cx="944400" cy="13374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375" name="Google Shape;375;p56"/>
          <p:cNvSpPr/>
          <p:nvPr/>
        </p:nvSpPr>
        <p:spPr>
          <a:xfrm rot="5400000">
            <a:off x="17163550" y="-233700"/>
            <a:ext cx="944400" cy="1390800"/>
          </a:xfrm>
          <a:prstGeom prst="rect">
            <a:avLst/>
          </a:prstGeom>
          <a:solidFill>
            <a:srgbClr val="FE006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pic>
        <p:nvPicPr>
          <p:cNvPr id="376" name="Google Shape;376;p56"/>
          <p:cNvPicPr preferRelativeResize="0"/>
          <p:nvPr/>
        </p:nvPicPr>
        <p:blipFill>
          <a:blip r:embed="rId3">
            <a:alphaModFix/>
          </a:blip>
          <a:stretch>
            <a:fillRect/>
          </a:stretch>
        </p:blipFill>
        <p:spPr>
          <a:xfrm>
            <a:off x="17261215" y="-16932"/>
            <a:ext cx="929400" cy="929400"/>
          </a:xfrm>
          <a:prstGeom prst="rect">
            <a:avLst/>
          </a:prstGeom>
          <a:noFill/>
          <a:ln>
            <a:noFill/>
          </a:ln>
        </p:spPr>
      </p:pic>
      <p:sp>
        <p:nvSpPr>
          <p:cNvPr id="377" name="Google Shape;377;p56"/>
          <p:cNvSpPr txBox="1"/>
          <p:nvPr/>
        </p:nvSpPr>
        <p:spPr>
          <a:xfrm>
            <a:off x="12999013" y="4145875"/>
            <a:ext cx="4032600" cy="12240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None/>
            </a:pPr>
            <a:r>
              <a:rPr b="1" lang="es-419" sz="2200">
                <a:solidFill>
                  <a:srgbClr val="100423"/>
                </a:solidFill>
                <a:latin typeface="Poppins"/>
                <a:ea typeface="Poppins"/>
                <a:cs typeface="Poppins"/>
                <a:sym typeface="Poppins"/>
              </a:rPr>
              <a:t>Santiago Minorini</a:t>
            </a:r>
            <a:endParaRPr b="1" sz="2200">
              <a:solidFill>
                <a:srgbClr val="100423"/>
              </a:solidFill>
              <a:latin typeface="Poppins"/>
              <a:ea typeface="Poppins"/>
              <a:cs typeface="Poppins"/>
              <a:sym typeface="Poppins"/>
            </a:endParaRPr>
          </a:p>
          <a:p>
            <a:pPr indent="0" lvl="0" marL="0" rtl="0" algn="l">
              <a:lnSpc>
                <a:spcPct val="115000"/>
              </a:lnSpc>
              <a:spcBef>
                <a:spcPts val="0"/>
              </a:spcBef>
              <a:spcAft>
                <a:spcPts val="0"/>
              </a:spcAft>
              <a:buNone/>
            </a:pPr>
            <a:r>
              <a:rPr lang="es-419" sz="1600">
                <a:solidFill>
                  <a:srgbClr val="100423"/>
                </a:solidFill>
                <a:latin typeface="Poppins"/>
                <a:ea typeface="Poppins"/>
                <a:cs typeface="Poppins"/>
                <a:sym typeface="Poppins"/>
              </a:rPr>
              <a:t>CMO (Chief Marketing Officer) </a:t>
            </a:r>
            <a:endParaRPr sz="1600">
              <a:solidFill>
                <a:srgbClr val="100423"/>
              </a:solidFill>
              <a:latin typeface="Poppins"/>
              <a:ea typeface="Poppins"/>
              <a:cs typeface="Poppins"/>
              <a:sym typeface="Poppins"/>
            </a:endParaRPr>
          </a:p>
        </p:txBody>
      </p:sp>
      <p:sp>
        <p:nvSpPr>
          <p:cNvPr id="378" name="Google Shape;378;p56"/>
          <p:cNvSpPr txBox="1"/>
          <p:nvPr/>
        </p:nvSpPr>
        <p:spPr>
          <a:xfrm>
            <a:off x="585838" y="4145875"/>
            <a:ext cx="3601800" cy="9444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None/>
            </a:pPr>
            <a:r>
              <a:rPr b="1" lang="es-419" sz="2200">
                <a:solidFill>
                  <a:srgbClr val="100423"/>
                </a:solidFill>
                <a:latin typeface="Poppins"/>
                <a:ea typeface="Poppins"/>
                <a:cs typeface="Poppins"/>
                <a:sym typeface="Poppins"/>
              </a:rPr>
              <a:t>Juan Martín Sotuyo</a:t>
            </a:r>
            <a:endParaRPr b="1" sz="2200">
              <a:solidFill>
                <a:srgbClr val="100423"/>
              </a:solidFill>
              <a:latin typeface="Poppins"/>
              <a:ea typeface="Poppins"/>
              <a:cs typeface="Poppins"/>
              <a:sym typeface="Poppins"/>
            </a:endParaRPr>
          </a:p>
          <a:p>
            <a:pPr indent="0" lvl="0" marL="0" rtl="0" algn="l">
              <a:lnSpc>
                <a:spcPct val="115000"/>
              </a:lnSpc>
              <a:spcBef>
                <a:spcPts val="0"/>
              </a:spcBef>
              <a:spcAft>
                <a:spcPts val="0"/>
              </a:spcAft>
              <a:buNone/>
            </a:pPr>
            <a:r>
              <a:rPr lang="es-419" sz="1600">
                <a:solidFill>
                  <a:srgbClr val="100423"/>
                </a:solidFill>
                <a:latin typeface="Poppins"/>
                <a:ea typeface="Poppins"/>
                <a:cs typeface="Poppins"/>
                <a:sym typeface="Poppins"/>
              </a:rPr>
              <a:t>CTO (Chief Technology Officer)</a:t>
            </a:r>
            <a:endParaRPr sz="1600">
              <a:solidFill>
                <a:srgbClr val="100423"/>
              </a:solidFill>
              <a:latin typeface="Poppins"/>
              <a:ea typeface="Poppins"/>
              <a:cs typeface="Poppins"/>
              <a:sym typeface="Poppins"/>
            </a:endParaRPr>
          </a:p>
        </p:txBody>
      </p:sp>
      <p:sp>
        <p:nvSpPr>
          <p:cNvPr id="379" name="Google Shape;379;p56"/>
          <p:cNvSpPr txBox="1"/>
          <p:nvPr/>
        </p:nvSpPr>
        <p:spPr>
          <a:xfrm>
            <a:off x="4538450" y="4145875"/>
            <a:ext cx="4032600" cy="11070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b="1" lang="es-419" sz="2200">
                <a:solidFill>
                  <a:srgbClr val="100423"/>
                </a:solidFill>
                <a:latin typeface="Poppins"/>
                <a:ea typeface="Poppins"/>
                <a:cs typeface="Poppins"/>
                <a:sym typeface="Poppins"/>
              </a:rPr>
              <a:t>Juan Martín López</a:t>
            </a:r>
            <a:endParaRPr b="1" sz="2200">
              <a:solidFill>
                <a:srgbClr val="100423"/>
              </a:solidFill>
              <a:latin typeface="Poppins"/>
              <a:ea typeface="Poppins"/>
              <a:cs typeface="Poppins"/>
              <a:sym typeface="Poppins"/>
            </a:endParaRPr>
          </a:p>
          <a:p>
            <a:pPr indent="0" lvl="0" marL="0" rtl="0" algn="l">
              <a:lnSpc>
                <a:spcPct val="115000"/>
              </a:lnSpc>
              <a:spcBef>
                <a:spcPts val="0"/>
              </a:spcBef>
              <a:spcAft>
                <a:spcPts val="0"/>
              </a:spcAft>
              <a:buNone/>
            </a:pPr>
            <a:r>
              <a:rPr lang="es-419" sz="1600">
                <a:solidFill>
                  <a:srgbClr val="100423"/>
                </a:solidFill>
                <a:latin typeface="Poppins"/>
                <a:ea typeface="Poppins"/>
                <a:cs typeface="Poppins"/>
                <a:sym typeface="Poppins"/>
              </a:rPr>
              <a:t>COO (Chief Operating Officer) </a:t>
            </a:r>
            <a:endParaRPr sz="1600">
              <a:solidFill>
                <a:srgbClr val="100423"/>
              </a:solidFill>
              <a:latin typeface="Poppins"/>
              <a:ea typeface="Poppins"/>
              <a:cs typeface="Poppins"/>
              <a:sym typeface="Poppins"/>
            </a:endParaRPr>
          </a:p>
        </p:txBody>
      </p:sp>
      <p:sp>
        <p:nvSpPr>
          <p:cNvPr id="380" name="Google Shape;380;p56"/>
          <p:cNvSpPr txBox="1"/>
          <p:nvPr/>
        </p:nvSpPr>
        <p:spPr>
          <a:xfrm>
            <a:off x="12451749" y="8635044"/>
            <a:ext cx="5494800" cy="11070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s-419" sz="3000">
                <a:solidFill>
                  <a:schemeClr val="lt1"/>
                </a:solidFill>
                <a:highlight>
                  <a:srgbClr val="FA0050"/>
                </a:highlight>
                <a:latin typeface="Poppins"/>
                <a:ea typeface="Poppins"/>
                <a:cs typeface="Poppins"/>
                <a:sym typeface="Poppins"/>
              </a:rPr>
              <a:t>Esteban Gutiérrez</a:t>
            </a:r>
            <a:endParaRPr b="1" sz="3000">
              <a:solidFill>
                <a:schemeClr val="lt1"/>
              </a:solidFill>
              <a:highlight>
                <a:srgbClr val="FA0050"/>
              </a:highlight>
              <a:latin typeface="Poppins"/>
              <a:ea typeface="Poppins"/>
              <a:cs typeface="Poppins"/>
              <a:sym typeface="Poppins"/>
            </a:endParaRPr>
          </a:p>
          <a:p>
            <a:pPr indent="0" lvl="0" marL="0" rtl="0" algn="ctr">
              <a:spcBef>
                <a:spcPts val="0"/>
              </a:spcBef>
              <a:spcAft>
                <a:spcPts val="0"/>
              </a:spcAft>
              <a:buNone/>
            </a:pPr>
            <a:r>
              <a:rPr lang="es-419" sz="2400">
                <a:solidFill>
                  <a:schemeClr val="lt1"/>
                </a:solidFill>
                <a:highlight>
                  <a:srgbClr val="FA0050"/>
                </a:highlight>
                <a:latin typeface="Poppins"/>
                <a:ea typeface="Poppins"/>
                <a:cs typeface="Poppins"/>
                <a:sym typeface="Poppins"/>
              </a:rPr>
              <a:t>CEO (Chief Executive Officer)</a:t>
            </a:r>
            <a:endParaRPr sz="2400">
              <a:solidFill>
                <a:schemeClr val="lt1"/>
              </a:solidFill>
              <a:highlight>
                <a:srgbClr val="FA0050"/>
              </a:highlight>
              <a:latin typeface="Poppins"/>
              <a:ea typeface="Poppins"/>
              <a:cs typeface="Poppins"/>
              <a:sym typeface="Poppins"/>
            </a:endParaRPr>
          </a:p>
        </p:txBody>
      </p:sp>
      <p:grpSp>
        <p:nvGrpSpPr>
          <p:cNvPr id="381" name="Google Shape;381;p56"/>
          <p:cNvGrpSpPr/>
          <p:nvPr/>
        </p:nvGrpSpPr>
        <p:grpSpPr>
          <a:xfrm>
            <a:off x="585838" y="1680350"/>
            <a:ext cx="3220800" cy="1993250"/>
            <a:chOff x="597350" y="1680350"/>
            <a:chExt cx="3220800" cy="1993250"/>
          </a:xfrm>
        </p:grpSpPr>
        <p:sp>
          <p:nvSpPr>
            <p:cNvPr id="382" name="Google Shape;382;p56"/>
            <p:cNvSpPr/>
            <p:nvPr/>
          </p:nvSpPr>
          <p:spPr>
            <a:xfrm>
              <a:off x="597350" y="1846900"/>
              <a:ext cx="3220800" cy="1826700"/>
            </a:xfrm>
            <a:prstGeom prst="roundRect">
              <a:avLst>
                <a:gd fmla="val 1773" name="adj"/>
              </a:avLst>
            </a:prstGeom>
            <a:solidFill>
              <a:srgbClr val="FFFFFF"/>
            </a:solidFill>
            <a:ln cap="flat" cmpd="sng" w="9525">
              <a:solidFill>
                <a:srgbClr val="1D1D1D"/>
              </a:solidFill>
              <a:prstDash val="solid"/>
              <a:round/>
              <a:headEnd len="sm" w="sm" type="none"/>
              <a:tailEnd len="sm" w="sm" type="none"/>
            </a:ln>
          </p:spPr>
          <p:txBody>
            <a:bodyPr anchorCtr="0" anchor="t" bIns="91425" lIns="91425" spcFirstLastPara="1" rIns="91425" wrap="square" tIns="274300">
              <a:noAutofit/>
            </a:bodyPr>
            <a:lstStyle/>
            <a:p>
              <a:pPr indent="0" lvl="0" marL="0" rtl="0" algn="l">
                <a:spcBef>
                  <a:spcPts val="0"/>
                </a:spcBef>
                <a:spcAft>
                  <a:spcPts val="0"/>
                </a:spcAft>
                <a:buClr>
                  <a:srgbClr val="FFFFFF"/>
                </a:buClr>
                <a:buSzPts val="1500"/>
                <a:buFont typeface="Helvetica Neue"/>
                <a:buNone/>
              </a:pPr>
              <a:r>
                <a:t/>
              </a:r>
              <a:endParaRPr b="1">
                <a:solidFill>
                  <a:srgbClr val="434343"/>
                </a:solidFill>
                <a:latin typeface="Poppins"/>
                <a:ea typeface="Poppins"/>
                <a:cs typeface="Poppins"/>
                <a:sym typeface="Poppins"/>
              </a:endParaRPr>
            </a:p>
            <a:p>
              <a:pPr indent="-265300" lvl="0" marL="356400" rtl="0" algn="l">
                <a:lnSpc>
                  <a:spcPct val="115000"/>
                </a:lnSpc>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Ingeniería</a:t>
              </a:r>
              <a:endParaRPr>
                <a:solidFill>
                  <a:schemeClr val="dk1"/>
                </a:solidFill>
                <a:latin typeface="Poppins"/>
                <a:ea typeface="Poppins"/>
                <a:cs typeface="Poppins"/>
                <a:sym typeface="Poppins"/>
              </a:endParaRPr>
            </a:p>
            <a:p>
              <a:pPr indent="-265300" lvl="0" marL="356400" rtl="0" algn="l">
                <a:lnSpc>
                  <a:spcPct val="115000"/>
                </a:lnSpc>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CX </a:t>
              </a:r>
              <a:endParaRPr>
                <a:solidFill>
                  <a:schemeClr val="dk1"/>
                </a:solidFill>
                <a:latin typeface="Poppins"/>
                <a:ea typeface="Poppins"/>
                <a:cs typeface="Poppins"/>
                <a:sym typeface="Poppins"/>
              </a:endParaRPr>
            </a:p>
            <a:p>
              <a:pPr indent="-265300" lvl="0" marL="356400" rtl="0" algn="l">
                <a:lnSpc>
                  <a:spcPct val="115000"/>
                </a:lnSpc>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Data</a:t>
              </a:r>
              <a:endParaRPr>
                <a:solidFill>
                  <a:schemeClr val="dk1"/>
                </a:solidFill>
                <a:latin typeface="Poppins"/>
                <a:ea typeface="Poppins"/>
                <a:cs typeface="Poppins"/>
                <a:sym typeface="Poppins"/>
              </a:endParaRPr>
            </a:p>
            <a:p>
              <a:pPr indent="-265300" lvl="0" marL="356400" rtl="0" algn="l">
                <a:lnSpc>
                  <a:spcPct val="115000"/>
                </a:lnSpc>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Infraestructura</a:t>
              </a:r>
              <a:endParaRPr>
                <a:solidFill>
                  <a:srgbClr val="434343"/>
                </a:solidFill>
                <a:latin typeface="Poppins"/>
                <a:ea typeface="Poppins"/>
                <a:cs typeface="Poppins"/>
                <a:sym typeface="Poppins"/>
              </a:endParaRPr>
            </a:p>
          </p:txBody>
        </p:sp>
        <p:sp>
          <p:nvSpPr>
            <p:cNvPr id="383" name="Google Shape;383;p56"/>
            <p:cNvSpPr/>
            <p:nvPr/>
          </p:nvSpPr>
          <p:spPr>
            <a:xfrm>
              <a:off x="597350" y="1748150"/>
              <a:ext cx="3220800" cy="418500"/>
            </a:xfrm>
            <a:prstGeom prst="round2SameRect">
              <a:avLst>
                <a:gd fmla="val 29815" name="adj1"/>
                <a:gd fmla="val 0" name="adj2"/>
              </a:avLst>
            </a:prstGeom>
            <a:solidFill>
              <a:srgbClr val="F40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100">
                <a:latin typeface="Poppins"/>
                <a:ea typeface="Poppins"/>
                <a:cs typeface="Poppins"/>
                <a:sym typeface="Poppins"/>
              </a:endParaRPr>
            </a:p>
          </p:txBody>
        </p:sp>
        <p:sp>
          <p:nvSpPr>
            <p:cNvPr id="384" name="Google Shape;384;p56"/>
            <p:cNvSpPr txBox="1"/>
            <p:nvPr/>
          </p:nvSpPr>
          <p:spPr>
            <a:xfrm>
              <a:off x="678525" y="1680350"/>
              <a:ext cx="234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400">
                  <a:solidFill>
                    <a:schemeClr val="lt1"/>
                  </a:solidFill>
                  <a:latin typeface="Poppins"/>
                  <a:ea typeface="Poppins"/>
                  <a:cs typeface="Poppins"/>
                  <a:sym typeface="Poppins"/>
                </a:rPr>
                <a:t>Tecnología</a:t>
              </a:r>
              <a:endParaRPr>
                <a:solidFill>
                  <a:schemeClr val="lt1"/>
                </a:solidFill>
              </a:endParaRPr>
            </a:p>
          </p:txBody>
        </p:sp>
      </p:grpSp>
      <p:grpSp>
        <p:nvGrpSpPr>
          <p:cNvPr id="385" name="Google Shape;385;p56"/>
          <p:cNvGrpSpPr/>
          <p:nvPr/>
        </p:nvGrpSpPr>
        <p:grpSpPr>
          <a:xfrm>
            <a:off x="4538450" y="1680350"/>
            <a:ext cx="3220800" cy="1993250"/>
            <a:chOff x="4657300" y="1763625"/>
            <a:chExt cx="3220800" cy="1993250"/>
          </a:xfrm>
        </p:grpSpPr>
        <p:sp>
          <p:nvSpPr>
            <p:cNvPr id="386" name="Google Shape;386;p56"/>
            <p:cNvSpPr/>
            <p:nvPr/>
          </p:nvSpPr>
          <p:spPr>
            <a:xfrm>
              <a:off x="4657300" y="1930175"/>
              <a:ext cx="3220800" cy="1826700"/>
            </a:xfrm>
            <a:prstGeom prst="roundRect">
              <a:avLst>
                <a:gd fmla="val 1773" name="adj"/>
              </a:avLst>
            </a:prstGeom>
            <a:solidFill>
              <a:srgbClr val="FFFFFF"/>
            </a:solidFill>
            <a:ln cap="flat" cmpd="sng" w="9525">
              <a:solidFill>
                <a:srgbClr val="1D1D1D"/>
              </a:solidFill>
              <a:prstDash val="solid"/>
              <a:round/>
              <a:headEnd len="sm" w="sm" type="none"/>
              <a:tailEnd len="sm" w="sm" type="none"/>
            </a:ln>
          </p:spPr>
          <p:txBody>
            <a:bodyPr anchorCtr="0" anchor="t" bIns="91425" lIns="91425" spcFirstLastPara="1" rIns="91425" wrap="square" tIns="274300">
              <a:noAutofit/>
            </a:bodyPr>
            <a:lstStyle/>
            <a:p>
              <a:pPr indent="0" lvl="0" marL="0" rtl="0" algn="l">
                <a:spcBef>
                  <a:spcPts val="0"/>
                </a:spcBef>
                <a:spcAft>
                  <a:spcPts val="0"/>
                </a:spcAft>
                <a:buClr>
                  <a:srgbClr val="FFFFFF"/>
                </a:buClr>
                <a:buSzPts val="1500"/>
                <a:buFont typeface="Helvetica Neue"/>
                <a:buNone/>
              </a:pPr>
              <a:r>
                <a:t/>
              </a:r>
              <a:endParaRPr b="1">
                <a:solidFill>
                  <a:srgbClr val="434343"/>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Logística</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Comercial</a:t>
              </a:r>
              <a:endParaRPr>
                <a:solidFill>
                  <a:schemeClr val="dk1"/>
                </a:solidFill>
                <a:latin typeface="Poppins"/>
                <a:ea typeface="Poppins"/>
                <a:cs typeface="Poppins"/>
                <a:sym typeface="Poppins"/>
              </a:endParaRPr>
            </a:p>
          </p:txBody>
        </p:sp>
        <p:sp>
          <p:nvSpPr>
            <p:cNvPr id="387" name="Google Shape;387;p56"/>
            <p:cNvSpPr/>
            <p:nvPr/>
          </p:nvSpPr>
          <p:spPr>
            <a:xfrm>
              <a:off x="4657300" y="1831425"/>
              <a:ext cx="3220800" cy="418500"/>
            </a:xfrm>
            <a:prstGeom prst="round2SameRect">
              <a:avLst>
                <a:gd fmla="val 29815" name="adj1"/>
                <a:gd fmla="val 0" name="adj2"/>
              </a:avLst>
            </a:pr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100">
                <a:latin typeface="Poppins"/>
                <a:ea typeface="Poppins"/>
                <a:cs typeface="Poppins"/>
                <a:sym typeface="Poppins"/>
              </a:endParaRPr>
            </a:p>
          </p:txBody>
        </p:sp>
        <p:sp>
          <p:nvSpPr>
            <p:cNvPr id="388" name="Google Shape;388;p56"/>
            <p:cNvSpPr txBox="1"/>
            <p:nvPr/>
          </p:nvSpPr>
          <p:spPr>
            <a:xfrm>
              <a:off x="4738475" y="1763625"/>
              <a:ext cx="234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400">
                  <a:solidFill>
                    <a:schemeClr val="lt1"/>
                  </a:solidFill>
                  <a:latin typeface="Poppins"/>
                  <a:ea typeface="Poppins"/>
                  <a:cs typeface="Poppins"/>
                  <a:sym typeface="Poppins"/>
                </a:rPr>
                <a:t>Operaciones</a:t>
              </a:r>
              <a:endParaRPr>
                <a:solidFill>
                  <a:schemeClr val="lt1"/>
                </a:solidFill>
              </a:endParaRPr>
            </a:p>
          </p:txBody>
        </p:sp>
      </p:grpSp>
      <p:pic>
        <p:nvPicPr>
          <p:cNvPr id="389" name="Google Shape;389;p56"/>
          <p:cNvPicPr preferRelativeResize="0"/>
          <p:nvPr/>
        </p:nvPicPr>
        <p:blipFill>
          <a:blip r:embed="rId4">
            <a:alphaModFix/>
          </a:blip>
          <a:stretch>
            <a:fillRect/>
          </a:stretch>
        </p:blipFill>
        <p:spPr>
          <a:xfrm>
            <a:off x="6899119" y="2926481"/>
            <a:ext cx="1390800" cy="1387291"/>
          </a:xfrm>
          <a:prstGeom prst="rect">
            <a:avLst/>
          </a:prstGeom>
          <a:noFill/>
          <a:ln>
            <a:noFill/>
          </a:ln>
        </p:spPr>
      </p:pic>
      <p:pic>
        <p:nvPicPr>
          <p:cNvPr id="390" name="Google Shape;390;p56"/>
          <p:cNvPicPr preferRelativeResize="0"/>
          <p:nvPr/>
        </p:nvPicPr>
        <p:blipFill>
          <a:blip r:embed="rId5">
            <a:alphaModFix/>
          </a:blip>
          <a:stretch>
            <a:fillRect/>
          </a:stretch>
        </p:blipFill>
        <p:spPr>
          <a:xfrm>
            <a:off x="2800366" y="2926476"/>
            <a:ext cx="1390800" cy="1387302"/>
          </a:xfrm>
          <a:prstGeom prst="rect">
            <a:avLst/>
          </a:prstGeom>
          <a:noFill/>
          <a:ln>
            <a:noFill/>
          </a:ln>
        </p:spPr>
      </p:pic>
      <p:grpSp>
        <p:nvGrpSpPr>
          <p:cNvPr id="391" name="Google Shape;391;p56"/>
          <p:cNvGrpSpPr/>
          <p:nvPr/>
        </p:nvGrpSpPr>
        <p:grpSpPr>
          <a:xfrm>
            <a:off x="8693256" y="1680350"/>
            <a:ext cx="3220800" cy="1993250"/>
            <a:chOff x="597350" y="1680350"/>
            <a:chExt cx="3220800" cy="1993250"/>
          </a:xfrm>
        </p:grpSpPr>
        <p:sp>
          <p:nvSpPr>
            <p:cNvPr id="392" name="Google Shape;392;p56"/>
            <p:cNvSpPr/>
            <p:nvPr/>
          </p:nvSpPr>
          <p:spPr>
            <a:xfrm>
              <a:off x="597350" y="1846900"/>
              <a:ext cx="3220800" cy="1826700"/>
            </a:xfrm>
            <a:prstGeom prst="roundRect">
              <a:avLst>
                <a:gd fmla="val 1773" name="adj"/>
              </a:avLst>
            </a:prstGeom>
            <a:solidFill>
              <a:srgbClr val="FFFFFF"/>
            </a:solidFill>
            <a:ln cap="flat" cmpd="sng" w="9525">
              <a:solidFill>
                <a:srgbClr val="1D1D1D"/>
              </a:solidFill>
              <a:prstDash val="solid"/>
              <a:round/>
              <a:headEnd len="sm" w="sm" type="none"/>
              <a:tailEnd len="sm" w="sm" type="none"/>
            </a:ln>
          </p:spPr>
          <p:txBody>
            <a:bodyPr anchorCtr="0" anchor="ctr" bIns="91425" lIns="91425" spcFirstLastPara="1" rIns="91425" wrap="square" tIns="274300">
              <a:noAutofit/>
            </a:bodyPr>
            <a:lstStyle/>
            <a:p>
              <a:pPr indent="0" lvl="0" marL="0" rtl="0" algn="l">
                <a:spcBef>
                  <a:spcPts val="0"/>
                </a:spcBef>
                <a:spcAft>
                  <a:spcPts val="0"/>
                </a:spcAft>
                <a:buClr>
                  <a:srgbClr val="FFFFFF"/>
                </a:buClr>
                <a:buSzPts val="1500"/>
                <a:buFont typeface="Helvetica Neue"/>
                <a:buNone/>
              </a:pPr>
              <a:r>
                <a:t/>
              </a:r>
              <a:endParaRPr b="1">
                <a:solidFill>
                  <a:srgbClr val="434343"/>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TA</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Comms, Cooltura, Px, Marca empleadora, Sustentabilidad</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Rewards, PS, PA, PSol</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TD + D&amp;I</a:t>
              </a:r>
              <a:endParaRPr>
                <a:solidFill>
                  <a:schemeClr val="dk1"/>
                </a:solidFill>
                <a:latin typeface="Poppins"/>
                <a:ea typeface="Poppins"/>
                <a:cs typeface="Poppins"/>
                <a:sym typeface="Poppins"/>
              </a:endParaRPr>
            </a:p>
          </p:txBody>
        </p:sp>
        <p:sp>
          <p:nvSpPr>
            <p:cNvPr id="393" name="Google Shape;393;p56"/>
            <p:cNvSpPr/>
            <p:nvPr/>
          </p:nvSpPr>
          <p:spPr>
            <a:xfrm>
              <a:off x="597350" y="1748150"/>
              <a:ext cx="3220800" cy="418500"/>
            </a:xfrm>
            <a:prstGeom prst="round2SameRect">
              <a:avLst>
                <a:gd fmla="val 29815" name="adj1"/>
                <a:gd fmla="val 0" name="adj2"/>
              </a:avLst>
            </a:prstGeom>
            <a:solidFill>
              <a:srgbClr val="F40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100">
                <a:latin typeface="Poppins"/>
                <a:ea typeface="Poppins"/>
                <a:cs typeface="Poppins"/>
                <a:sym typeface="Poppins"/>
              </a:endParaRPr>
            </a:p>
          </p:txBody>
        </p:sp>
        <p:sp>
          <p:nvSpPr>
            <p:cNvPr id="394" name="Google Shape;394;p56"/>
            <p:cNvSpPr txBox="1"/>
            <p:nvPr/>
          </p:nvSpPr>
          <p:spPr>
            <a:xfrm>
              <a:off x="678525" y="1680350"/>
              <a:ext cx="234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400">
                  <a:solidFill>
                    <a:schemeClr val="lt1"/>
                  </a:solidFill>
                  <a:latin typeface="Poppins"/>
                  <a:ea typeface="Poppins"/>
                  <a:cs typeface="Poppins"/>
                  <a:sym typeface="Poppins"/>
                </a:rPr>
                <a:t>People</a:t>
              </a:r>
              <a:endParaRPr>
                <a:solidFill>
                  <a:schemeClr val="lt1"/>
                </a:solidFill>
              </a:endParaRPr>
            </a:p>
          </p:txBody>
        </p:sp>
      </p:grpSp>
      <p:pic>
        <p:nvPicPr>
          <p:cNvPr id="395" name="Google Shape;395;p56"/>
          <p:cNvPicPr preferRelativeResize="0"/>
          <p:nvPr/>
        </p:nvPicPr>
        <p:blipFill>
          <a:blip r:embed="rId6">
            <a:alphaModFix/>
          </a:blip>
          <a:stretch>
            <a:fillRect/>
          </a:stretch>
        </p:blipFill>
        <p:spPr>
          <a:xfrm>
            <a:off x="11288163" y="2909080"/>
            <a:ext cx="1390800" cy="1422093"/>
          </a:xfrm>
          <a:prstGeom prst="rect">
            <a:avLst/>
          </a:prstGeom>
          <a:noFill/>
          <a:ln>
            <a:noFill/>
          </a:ln>
        </p:spPr>
      </p:pic>
      <p:sp>
        <p:nvSpPr>
          <p:cNvPr id="396" name="Google Shape;396;p56"/>
          <p:cNvSpPr txBox="1"/>
          <p:nvPr/>
        </p:nvSpPr>
        <p:spPr>
          <a:xfrm>
            <a:off x="8693256" y="4145875"/>
            <a:ext cx="3421200" cy="944400"/>
          </a:xfrm>
          <a:prstGeom prst="rect">
            <a:avLst/>
          </a:prstGeom>
          <a:noFill/>
          <a:ln>
            <a:noFill/>
          </a:ln>
        </p:spPr>
        <p:txBody>
          <a:bodyPr anchorCtr="0" anchor="t" bIns="182850" lIns="182850" spcFirstLastPara="1" rIns="182850" wrap="square" tIns="182850">
            <a:noAutofit/>
          </a:bodyPr>
          <a:lstStyle/>
          <a:p>
            <a:pPr indent="0" lvl="0" marL="0" marR="0" rtl="0" algn="l">
              <a:lnSpc>
                <a:spcPct val="115000"/>
              </a:lnSpc>
              <a:spcBef>
                <a:spcPts val="0"/>
              </a:spcBef>
              <a:spcAft>
                <a:spcPts val="0"/>
              </a:spcAft>
              <a:buNone/>
            </a:pPr>
            <a:r>
              <a:rPr b="1" lang="es-419" sz="2200">
                <a:solidFill>
                  <a:srgbClr val="100423"/>
                </a:solidFill>
                <a:latin typeface="Poppins"/>
                <a:ea typeface="Poppins"/>
                <a:cs typeface="Poppins"/>
                <a:sym typeface="Poppins"/>
              </a:rPr>
              <a:t>Alejandra Kabakian</a:t>
            </a:r>
            <a:endParaRPr b="1" sz="2200">
              <a:solidFill>
                <a:srgbClr val="100423"/>
              </a:solidFill>
              <a:latin typeface="Poppins"/>
              <a:ea typeface="Poppins"/>
              <a:cs typeface="Poppins"/>
              <a:sym typeface="Poppins"/>
            </a:endParaRPr>
          </a:p>
          <a:p>
            <a:pPr indent="0" lvl="0" marL="0" marR="0" rtl="0" algn="l">
              <a:lnSpc>
                <a:spcPct val="115000"/>
              </a:lnSpc>
              <a:spcBef>
                <a:spcPts val="0"/>
              </a:spcBef>
              <a:spcAft>
                <a:spcPts val="0"/>
              </a:spcAft>
              <a:buNone/>
            </a:pPr>
            <a:r>
              <a:rPr lang="es-419" sz="1600">
                <a:solidFill>
                  <a:srgbClr val="100423"/>
                </a:solidFill>
                <a:latin typeface="Poppins"/>
                <a:ea typeface="Poppins"/>
                <a:cs typeface="Poppins"/>
                <a:sym typeface="Poppins"/>
              </a:rPr>
              <a:t>CPO (Chief People Officer)</a:t>
            </a:r>
            <a:endParaRPr sz="1600">
              <a:solidFill>
                <a:srgbClr val="100423"/>
              </a:solidFill>
              <a:latin typeface="Poppins"/>
              <a:ea typeface="Poppins"/>
              <a:cs typeface="Poppins"/>
              <a:sym typeface="Poppins"/>
            </a:endParaRPr>
          </a:p>
        </p:txBody>
      </p:sp>
      <p:grpSp>
        <p:nvGrpSpPr>
          <p:cNvPr id="397" name="Google Shape;397;p56"/>
          <p:cNvGrpSpPr/>
          <p:nvPr/>
        </p:nvGrpSpPr>
        <p:grpSpPr>
          <a:xfrm>
            <a:off x="12999013" y="1680350"/>
            <a:ext cx="3220800" cy="1993250"/>
            <a:chOff x="4657300" y="1763625"/>
            <a:chExt cx="3220800" cy="1993250"/>
          </a:xfrm>
        </p:grpSpPr>
        <p:sp>
          <p:nvSpPr>
            <p:cNvPr id="398" name="Google Shape;398;p56"/>
            <p:cNvSpPr/>
            <p:nvPr/>
          </p:nvSpPr>
          <p:spPr>
            <a:xfrm>
              <a:off x="4657300" y="1930175"/>
              <a:ext cx="3220800" cy="1826700"/>
            </a:xfrm>
            <a:prstGeom prst="roundRect">
              <a:avLst>
                <a:gd fmla="val 1773" name="adj"/>
              </a:avLst>
            </a:prstGeom>
            <a:solidFill>
              <a:srgbClr val="FFFFFF"/>
            </a:solidFill>
            <a:ln cap="flat" cmpd="sng" w="9525">
              <a:solidFill>
                <a:srgbClr val="1D1D1D"/>
              </a:solidFill>
              <a:prstDash val="solid"/>
              <a:round/>
              <a:headEnd len="sm" w="sm" type="none"/>
              <a:tailEnd len="sm" w="sm" type="none"/>
            </a:ln>
          </p:spPr>
          <p:txBody>
            <a:bodyPr anchorCtr="0" anchor="t" bIns="91425" lIns="91425" spcFirstLastPara="1" rIns="91425" wrap="square" tIns="274300">
              <a:noAutofit/>
            </a:bodyPr>
            <a:lstStyle/>
            <a:p>
              <a:pPr indent="0" lvl="0" marL="0" rtl="0" algn="l">
                <a:spcBef>
                  <a:spcPts val="0"/>
                </a:spcBef>
                <a:spcAft>
                  <a:spcPts val="0"/>
                </a:spcAft>
                <a:buClr>
                  <a:srgbClr val="FFFFFF"/>
                </a:buClr>
                <a:buSzPts val="1500"/>
                <a:buFont typeface="Helvetica Neue"/>
                <a:buNone/>
              </a:pPr>
              <a:r>
                <a:t/>
              </a:r>
              <a:endParaRPr b="1">
                <a:solidFill>
                  <a:srgbClr val="434343"/>
                </a:solidFill>
                <a:latin typeface="Poppins"/>
                <a:ea typeface="Poppins"/>
                <a:cs typeface="Poppins"/>
                <a:sym typeface="Poppins"/>
              </a:endParaRPr>
            </a:p>
            <a:p>
              <a:pPr indent="-317500" lvl="0" marL="457200" marR="0" rtl="0" algn="l">
                <a:lnSpc>
                  <a:spcPct val="100000"/>
                </a:lnSpc>
                <a:spcBef>
                  <a:spcPts val="1000"/>
                </a:spcBef>
                <a:spcAft>
                  <a:spcPts val="0"/>
                </a:spcAft>
                <a:buClr>
                  <a:schemeClr val="dk1"/>
                </a:buClr>
                <a:buSzPts val="1400"/>
                <a:buFont typeface="Poppins"/>
                <a:buChar char="●"/>
              </a:pPr>
              <a:r>
                <a:rPr lang="es-419">
                  <a:solidFill>
                    <a:schemeClr val="dk1"/>
                  </a:solidFill>
                  <a:latin typeface="Poppins"/>
                  <a:ea typeface="Poppins"/>
                  <a:cs typeface="Poppins"/>
                  <a:sym typeface="Poppins"/>
                </a:rPr>
                <a:t>Marketing Operations</a:t>
              </a:r>
              <a:endParaRPr>
                <a:solidFill>
                  <a:schemeClr val="dk1"/>
                </a:solidFill>
                <a:latin typeface="Poppins"/>
                <a:ea typeface="Poppins"/>
                <a:cs typeface="Poppins"/>
                <a:sym typeface="Poppins"/>
              </a:endParaRPr>
            </a:p>
            <a:p>
              <a:pPr indent="-317500" lvl="0" marL="457200" marR="0" rtl="0" algn="l">
                <a:lnSpc>
                  <a:spcPct val="100000"/>
                </a:lnSpc>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Marketing Growth</a:t>
              </a:r>
              <a:endParaRPr>
                <a:solidFill>
                  <a:schemeClr val="dk1"/>
                </a:solidFill>
                <a:latin typeface="Poppins"/>
                <a:ea typeface="Poppins"/>
                <a:cs typeface="Poppins"/>
                <a:sym typeface="Poppins"/>
              </a:endParaRPr>
            </a:p>
            <a:p>
              <a:pPr indent="-317500" lvl="0" marL="457200" marR="0" rtl="0" algn="l">
                <a:lnSpc>
                  <a:spcPct val="100000"/>
                </a:lnSpc>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Brand</a:t>
              </a:r>
              <a:endParaRPr>
                <a:solidFill>
                  <a:schemeClr val="dk1"/>
                </a:solidFill>
                <a:latin typeface="Poppins"/>
                <a:ea typeface="Poppins"/>
                <a:cs typeface="Poppins"/>
                <a:sym typeface="Poppins"/>
              </a:endParaRPr>
            </a:p>
            <a:p>
              <a:pPr indent="-317500" lvl="0" marL="457200" marR="0" rtl="0" algn="l">
                <a:lnSpc>
                  <a:spcPct val="100000"/>
                </a:lnSpc>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Performance Marketing</a:t>
              </a:r>
              <a:endParaRPr b="1">
                <a:solidFill>
                  <a:srgbClr val="434343"/>
                </a:solidFill>
                <a:latin typeface="Poppins"/>
                <a:ea typeface="Poppins"/>
                <a:cs typeface="Poppins"/>
                <a:sym typeface="Poppins"/>
              </a:endParaRPr>
            </a:p>
            <a:p>
              <a:pPr indent="0" lvl="0" marL="0" rtl="0" algn="l">
                <a:spcBef>
                  <a:spcPts val="1000"/>
                </a:spcBef>
                <a:spcAft>
                  <a:spcPts val="0"/>
                </a:spcAft>
                <a:buClr>
                  <a:srgbClr val="FFFFFF"/>
                </a:buClr>
                <a:buSzPts val="1500"/>
                <a:buFont typeface="Helvetica Neue"/>
                <a:buNone/>
              </a:pPr>
              <a:r>
                <a:t/>
              </a:r>
              <a:endParaRPr b="1">
                <a:solidFill>
                  <a:srgbClr val="434343"/>
                </a:solidFill>
                <a:latin typeface="Poppins"/>
                <a:ea typeface="Poppins"/>
                <a:cs typeface="Poppins"/>
                <a:sym typeface="Poppins"/>
              </a:endParaRPr>
            </a:p>
            <a:p>
              <a:pPr indent="0" lvl="0" marL="0" rtl="0" algn="l">
                <a:lnSpc>
                  <a:spcPct val="115000"/>
                </a:lnSpc>
                <a:spcBef>
                  <a:spcPts val="0"/>
                </a:spcBef>
                <a:spcAft>
                  <a:spcPts val="0"/>
                </a:spcAft>
                <a:buNone/>
              </a:pPr>
              <a:r>
                <a:t/>
              </a:r>
              <a:endParaRPr>
                <a:solidFill>
                  <a:schemeClr val="dk1"/>
                </a:solidFill>
                <a:latin typeface="Poppins"/>
                <a:ea typeface="Poppins"/>
                <a:cs typeface="Poppins"/>
                <a:sym typeface="Poppins"/>
              </a:endParaRPr>
            </a:p>
          </p:txBody>
        </p:sp>
        <p:sp>
          <p:nvSpPr>
            <p:cNvPr id="399" name="Google Shape;399;p56"/>
            <p:cNvSpPr/>
            <p:nvPr/>
          </p:nvSpPr>
          <p:spPr>
            <a:xfrm>
              <a:off x="4657300" y="1831425"/>
              <a:ext cx="3220800" cy="418500"/>
            </a:xfrm>
            <a:prstGeom prst="round2SameRect">
              <a:avLst>
                <a:gd fmla="val 29815" name="adj1"/>
                <a:gd fmla="val 0" name="adj2"/>
              </a:avLst>
            </a:pr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100">
                <a:latin typeface="Poppins"/>
                <a:ea typeface="Poppins"/>
                <a:cs typeface="Poppins"/>
                <a:sym typeface="Poppins"/>
              </a:endParaRPr>
            </a:p>
          </p:txBody>
        </p:sp>
        <p:sp>
          <p:nvSpPr>
            <p:cNvPr id="400" name="Google Shape;400;p56"/>
            <p:cNvSpPr txBox="1"/>
            <p:nvPr/>
          </p:nvSpPr>
          <p:spPr>
            <a:xfrm>
              <a:off x="4738475" y="1763625"/>
              <a:ext cx="234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400">
                  <a:solidFill>
                    <a:schemeClr val="lt1"/>
                  </a:solidFill>
                  <a:latin typeface="Poppins"/>
                  <a:ea typeface="Poppins"/>
                  <a:cs typeface="Poppins"/>
                  <a:sym typeface="Poppins"/>
                </a:rPr>
                <a:t>Marketing</a:t>
              </a:r>
              <a:endParaRPr>
                <a:solidFill>
                  <a:schemeClr val="lt1"/>
                </a:solidFill>
              </a:endParaRPr>
            </a:p>
          </p:txBody>
        </p:sp>
      </p:grpSp>
      <p:pic>
        <p:nvPicPr>
          <p:cNvPr id="401" name="Google Shape;401;p56"/>
          <p:cNvPicPr preferRelativeResize="0"/>
          <p:nvPr/>
        </p:nvPicPr>
        <p:blipFill>
          <a:blip r:embed="rId7">
            <a:alphaModFix/>
          </a:blip>
          <a:stretch>
            <a:fillRect/>
          </a:stretch>
        </p:blipFill>
        <p:spPr>
          <a:xfrm>
            <a:off x="15516699" y="2926465"/>
            <a:ext cx="1390801" cy="1387323"/>
          </a:xfrm>
          <a:prstGeom prst="rect">
            <a:avLst/>
          </a:prstGeom>
          <a:noFill/>
          <a:ln>
            <a:noFill/>
          </a:ln>
        </p:spPr>
      </p:pic>
      <p:grpSp>
        <p:nvGrpSpPr>
          <p:cNvPr id="402" name="Google Shape;402;p56"/>
          <p:cNvGrpSpPr/>
          <p:nvPr/>
        </p:nvGrpSpPr>
        <p:grpSpPr>
          <a:xfrm>
            <a:off x="584075" y="6001625"/>
            <a:ext cx="3220800" cy="1993250"/>
            <a:chOff x="597350" y="1680350"/>
            <a:chExt cx="3220800" cy="1993250"/>
          </a:xfrm>
        </p:grpSpPr>
        <p:sp>
          <p:nvSpPr>
            <p:cNvPr id="403" name="Google Shape;403;p56"/>
            <p:cNvSpPr/>
            <p:nvPr/>
          </p:nvSpPr>
          <p:spPr>
            <a:xfrm>
              <a:off x="597350" y="1846900"/>
              <a:ext cx="3220800" cy="1826700"/>
            </a:xfrm>
            <a:prstGeom prst="roundRect">
              <a:avLst>
                <a:gd fmla="val 1773" name="adj"/>
              </a:avLst>
            </a:prstGeom>
            <a:solidFill>
              <a:srgbClr val="FFFFFF"/>
            </a:solidFill>
            <a:ln cap="flat" cmpd="sng" w="9525">
              <a:solidFill>
                <a:srgbClr val="1D1D1D"/>
              </a:solidFill>
              <a:prstDash val="solid"/>
              <a:round/>
              <a:headEnd len="sm" w="sm" type="none"/>
              <a:tailEnd len="sm" w="sm" type="none"/>
            </a:ln>
          </p:spPr>
          <p:txBody>
            <a:bodyPr anchorCtr="0" anchor="t" bIns="91425" lIns="91425" spcFirstLastPara="1" rIns="91425" wrap="square" tIns="274300">
              <a:noAutofit/>
            </a:bodyPr>
            <a:lstStyle/>
            <a:p>
              <a:pPr indent="0" lvl="0" marL="0" rtl="0" algn="l">
                <a:spcBef>
                  <a:spcPts val="0"/>
                </a:spcBef>
                <a:spcAft>
                  <a:spcPts val="0"/>
                </a:spcAft>
                <a:buClr>
                  <a:srgbClr val="FFFFFF"/>
                </a:buClr>
                <a:buSzPts val="1500"/>
                <a:buFont typeface="Helvetica Neue"/>
                <a:buNone/>
              </a:pPr>
              <a:r>
                <a:t/>
              </a:r>
              <a:endParaRPr b="1">
                <a:solidFill>
                  <a:srgbClr val="434343"/>
                </a:solidFill>
                <a:latin typeface="Poppins"/>
                <a:ea typeface="Poppins"/>
                <a:cs typeface="Poppins"/>
                <a:sym typeface="Poppins"/>
              </a:endParaRPr>
            </a:p>
            <a:p>
              <a:pPr indent="-265300" lvl="0" marL="356400" rtl="0" algn="l">
                <a:lnSpc>
                  <a:spcPct val="115000"/>
                </a:lnSpc>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UX</a:t>
              </a:r>
              <a:endParaRPr>
                <a:solidFill>
                  <a:schemeClr val="dk1"/>
                </a:solidFill>
                <a:latin typeface="Poppins"/>
                <a:ea typeface="Poppins"/>
                <a:cs typeface="Poppins"/>
                <a:sym typeface="Poppins"/>
              </a:endParaRPr>
            </a:p>
            <a:p>
              <a:pPr indent="-265300" lvl="0" marL="356400" rtl="0" algn="l">
                <a:lnSpc>
                  <a:spcPct val="115000"/>
                </a:lnSpc>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Product</a:t>
              </a:r>
              <a:endParaRPr>
                <a:solidFill>
                  <a:schemeClr val="dk1"/>
                </a:solidFill>
                <a:latin typeface="Poppins"/>
                <a:ea typeface="Poppins"/>
                <a:cs typeface="Poppins"/>
                <a:sym typeface="Poppins"/>
              </a:endParaRPr>
            </a:p>
          </p:txBody>
        </p:sp>
        <p:sp>
          <p:nvSpPr>
            <p:cNvPr id="404" name="Google Shape;404;p56"/>
            <p:cNvSpPr/>
            <p:nvPr/>
          </p:nvSpPr>
          <p:spPr>
            <a:xfrm>
              <a:off x="597350" y="1748150"/>
              <a:ext cx="3220800" cy="418500"/>
            </a:xfrm>
            <a:prstGeom prst="round2SameRect">
              <a:avLst>
                <a:gd fmla="val 29815" name="adj1"/>
                <a:gd fmla="val 0" name="adj2"/>
              </a:avLst>
            </a:prstGeom>
            <a:solidFill>
              <a:srgbClr val="F40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100">
                <a:latin typeface="Poppins"/>
                <a:ea typeface="Poppins"/>
                <a:cs typeface="Poppins"/>
                <a:sym typeface="Poppins"/>
              </a:endParaRPr>
            </a:p>
          </p:txBody>
        </p:sp>
        <p:sp>
          <p:nvSpPr>
            <p:cNvPr id="405" name="Google Shape;405;p56"/>
            <p:cNvSpPr txBox="1"/>
            <p:nvPr/>
          </p:nvSpPr>
          <p:spPr>
            <a:xfrm>
              <a:off x="678525" y="1680350"/>
              <a:ext cx="234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400">
                  <a:solidFill>
                    <a:schemeClr val="lt1"/>
                  </a:solidFill>
                  <a:latin typeface="Poppins"/>
                  <a:ea typeface="Poppins"/>
                  <a:cs typeface="Poppins"/>
                  <a:sym typeface="Poppins"/>
                </a:rPr>
                <a:t>Producto</a:t>
              </a:r>
              <a:endParaRPr>
                <a:solidFill>
                  <a:schemeClr val="lt1"/>
                </a:solidFill>
              </a:endParaRPr>
            </a:p>
          </p:txBody>
        </p:sp>
      </p:grpSp>
      <p:pic>
        <p:nvPicPr>
          <p:cNvPr id="406" name="Google Shape;406;p56"/>
          <p:cNvPicPr preferRelativeResize="0"/>
          <p:nvPr/>
        </p:nvPicPr>
        <p:blipFill>
          <a:blip r:embed="rId8">
            <a:alphaModFix/>
          </a:blip>
          <a:stretch>
            <a:fillRect/>
          </a:stretch>
        </p:blipFill>
        <p:spPr>
          <a:xfrm>
            <a:off x="2782925" y="7300990"/>
            <a:ext cx="1425682" cy="1422100"/>
          </a:xfrm>
          <a:prstGeom prst="rect">
            <a:avLst/>
          </a:prstGeom>
          <a:noFill/>
          <a:ln>
            <a:noFill/>
          </a:ln>
        </p:spPr>
      </p:pic>
      <p:pic>
        <p:nvPicPr>
          <p:cNvPr id="407" name="Google Shape;407;p56"/>
          <p:cNvPicPr preferRelativeResize="0"/>
          <p:nvPr/>
        </p:nvPicPr>
        <p:blipFill>
          <a:blip r:embed="rId9">
            <a:alphaModFix/>
          </a:blip>
          <a:stretch>
            <a:fillRect/>
          </a:stretch>
        </p:blipFill>
        <p:spPr>
          <a:xfrm>
            <a:off x="13778512" y="5581825"/>
            <a:ext cx="2841275" cy="2841275"/>
          </a:xfrm>
          <a:prstGeom prst="rect">
            <a:avLst/>
          </a:prstGeom>
          <a:noFill/>
          <a:ln>
            <a:noFill/>
          </a:ln>
        </p:spPr>
      </p:pic>
      <p:sp>
        <p:nvSpPr>
          <p:cNvPr id="408" name="Google Shape;408;p56"/>
          <p:cNvSpPr txBox="1"/>
          <p:nvPr/>
        </p:nvSpPr>
        <p:spPr>
          <a:xfrm>
            <a:off x="483863" y="8716350"/>
            <a:ext cx="3421200" cy="929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s-419" sz="2200">
                <a:solidFill>
                  <a:srgbClr val="100423"/>
                </a:solidFill>
                <a:highlight>
                  <a:schemeClr val="lt1"/>
                </a:highlight>
                <a:latin typeface="Poppins"/>
                <a:ea typeface="Poppins"/>
                <a:cs typeface="Poppins"/>
                <a:sym typeface="Poppins"/>
              </a:rPr>
              <a:t>Leandro Malandrini</a:t>
            </a:r>
            <a:endParaRPr b="1" sz="2200">
              <a:solidFill>
                <a:srgbClr val="100423"/>
              </a:solidFill>
              <a:highlight>
                <a:schemeClr val="lt1"/>
              </a:highlight>
              <a:latin typeface="Poppins"/>
              <a:ea typeface="Poppins"/>
              <a:cs typeface="Poppins"/>
              <a:sym typeface="Poppins"/>
            </a:endParaRPr>
          </a:p>
          <a:p>
            <a:pPr indent="0" lvl="0" marL="0" rtl="0" algn="l">
              <a:spcBef>
                <a:spcPts val="0"/>
              </a:spcBef>
              <a:spcAft>
                <a:spcPts val="0"/>
              </a:spcAft>
              <a:buNone/>
            </a:pPr>
            <a:r>
              <a:rPr lang="es-419" sz="1600">
                <a:solidFill>
                  <a:srgbClr val="100423"/>
                </a:solidFill>
                <a:highlight>
                  <a:schemeClr val="lt1"/>
                </a:highlight>
                <a:latin typeface="Poppins"/>
                <a:ea typeface="Poppins"/>
                <a:cs typeface="Poppins"/>
                <a:sym typeface="Poppins"/>
              </a:rPr>
              <a:t>CPO (Chief Product Officer) </a:t>
            </a:r>
            <a:endParaRPr sz="1600">
              <a:solidFill>
                <a:srgbClr val="100423"/>
              </a:solidFill>
              <a:highlight>
                <a:schemeClr val="lt1"/>
              </a:highlight>
              <a:latin typeface="Poppins"/>
              <a:ea typeface="Poppins"/>
              <a:cs typeface="Poppins"/>
              <a:sym typeface="Poppins"/>
            </a:endParaRPr>
          </a:p>
        </p:txBody>
      </p:sp>
      <p:grpSp>
        <p:nvGrpSpPr>
          <p:cNvPr id="409" name="Google Shape;409;p56"/>
          <p:cNvGrpSpPr/>
          <p:nvPr/>
        </p:nvGrpSpPr>
        <p:grpSpPr>
          <a:xfrm>
            <a:off x="4731600" y="6001625"/>
            <a:ext cx="3220800" cy="1993250"/>
            <a:chOff x="4657300" y="1763625"/>
            <a:chExt cx="3220800" cy="1993250"/>
          </a:xfrm>
        </p:grpSpPr>
        <p:sp>
          <p:nvSpPr>
            <p:cNvPr id="410" name="Google Shape;410;p56"/>
            <p:cNvSpPr/>
            <p:nvPr/>
          </p:nvSpPr>
          <p:spPr>
            <a:xfrm>
              <a:off x="4657300" y="1930175"/>
              <a:ext cx="3220800" cy="1826700"/>
            </a:xfrm>
            <a:prstGeom prst="roundRect">
              <a:avLst>
                <a:gd fmla="val 1773" name="adj"/>
              </a:avLst>
            </a:prstGeom>
            <a:solidFill>
              <a:srgbClr val="FFFFFF"/>
            </a:solidFill>
            <a:ln cap="flat" cmpd="sng" w="9525">
              <a:solidFill>
                <a:srgbClr val="1D1D1D"/>
              </a:solidFill>
              <a:prstDash val="solid"/>
              <a:round/>
              <a:headEnd len="sm" w="sm" type="none"/>
              <a:tailEnd len="sm" w="sm" type="none"/>
            </a:ln>
          </p:spPr>
          <p:txBody>
            <a:bodyPr anchorCtr="0" anchor="t" bIns="91425" lIns="91425" spcFirstLastPara="1" rIns="91425" wrap="square" tIns="274300">
              <a:noAutofit/>
            </a:bodyPr>
            <a:lstStyle/>
            <a:p>
              <a:pPr indent="0" lvl="0" marL="0" rtl="0" algn="l">
                <a:spcBef>
                  <a:spcPts val="0"/>
                </a:spcBef>
                <a:spcAft>
                  <a:spcPts val="0"/>
                </a:spcAft>
                <a:buClr>
                  <a:srgbClr val="FFFFFF"/>
                </a:buClr>
                <a:buSzPts val="1500"/>
                <a:buFont typeface="Helvetica Neue"/>
                <a:buNone/>
              </a:pPr>
              <a:r>
                <a:t/>
              </a:r>
              <a:endParaRPr b="1">
                <a:solidFill>
                  <a:srgbClr val="434343"/>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Mercados Latam</a:t>
              </a:r>
              <a:endParaRPr>
                <a:solidFill>
                  <a:schemeClr val="dk1"/>
                </a:solidFill>
                <a:latin typeface="Poppins"/>
                <a:ea typeface="Poppins"/>
                <a:cs typeface="Poppins"/>
                <a:sym typeface="Poppins"/>
              </a:endParaRPr>
            </a:p>
          </p:txBody>
        </p:sp>
        <p:sp>
          <p:nvSpPr>
            <p:cNvPr id="411" name="Google Shape;411;p56"/>
            <p:cNvSpPr/>
            <p:nvPr/>
          </p:nvSpPr>
          <p:spPr>
            <a:xfrm>
              <a:off x="4657300" y="1831425"/>
              <a:ext cx="3220800" cy="418500"/>
            </a:xfrm>
            <a:prstGeom prst="round2SameRect">
              <a:avLst>
                <a:gd fmla="val 29815" name="adj1"/>
                <a:gd fmla="val 0" name="adj2"/>
              </a:avLst>
            </a:pr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100">
                <a:latin typeface="Poppins"/>
                <a:ea typeface="Poppins"/>
                <a:cs typeface="Poppins"/>
                <a:sym typeface="Poppins"/>
              </a:endParaRPr>
            </a:p>
          </p:txBody>
        </p:sp>
        <p:sp>
          <p:nvSpPr>
            <p:cNvPr id="412" name="Google Shape;412;p56"/>
            <p:cNvSpPr txBox="1"/>
            <p:nvPr/>
          </p:nvSpPr>
          <p:spPr>
            <a:xfrm>
              <a:off x="4738475" y="1763625"/>
              <a:ext cx="234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400">
                  <a:solidFill>
                    <a:schemeClr val="lt1"/>
                  </a:solidFill>
                  <a:latin typeface="Poppins"/>
                  <a:ea typeface="Poppins"/>
                  <a:cs typeface="Poppins"/>
                  <a:sym typeface="Poppins"/>
                </a:rPr>
                <a:t>International</a:t>
              </a:r>
              <a:endParaRPr>
                <a:solidFill>
                  <a:schemeClr val="lt1"/>
                </a:solidFill>
              </a:endParaRPr>
            </a:p>
          </p:txBody>
        </p:sp>
      </p:grpSp>
      <p:pic>
        <p:nvPicPr>
          <p:cNvPr id="413" name="Google Shape;413;p56"/>
          <p:cNvPicPr preferRelativeResize="0"/>
          <p:nvPr/>
        </p:nvPicPr>
        <p:blipFill>
          <a:blip r:embed="rId10">
            <a:alphaModFix/>
          </a:blip>
          <a:stretch>
            <a:fillRect/>
          </a:stretch>
        </p:blipFill>
        <p:spPr>
          <a:xfrm>
            <a:off x="6833107" y="7252523"/>
            <a:ext cx="1522825" cy="1519033"/>
          </a:xfrm>
          <a:prstGeom prst="rect">
            <a:avLst/>
          </a:prstGeom>
          <a:noFill/>
          <a:ln>
            <a:noFill/>
          </a:ln>
        </p:spPr>
      </p:pic>
      <p:sp>
        <p:nvSpPr>
          <p:cNvPr id="414" name="Google Shape;414;p56"/>
          <p:cNvSpPr txBox="1"/>
          <p:nvPr/>
        </p:nvSpPr>
        <p:spPr>
          <a:xfrm>
            <a:off x="4538450" y="8716350"/>
            <a:ext cx="3601800" cy="944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rgbClr val="000000"/>
              </a:buClr>
              <a:buSzPts val="2200"/>
              <a:buFont typeface="Arial"/>
              <a:buNone/>
            </a:pPr>
            <a:r>
              <a:rPr b="1" lang="es-419" sz="2200">
                <a:solidFill>
                  <a:srgbClr val="100423"/>
                </a:solidFill>
                <a:highlight>
                  <a:schemeClr val="lt1"/>
                </a:highlight>
                <a:latin typeface="Poppins"/>
                <a:ea typeface="Poppins"/>
                <a:cs typeface="Poppins"/>
                <a:sym typeface="Poppins"/>
              </a:rPr>
              <a:t>Sebastián Genesio</a:t>
            </a:r>
            <a:endParaRPr b="1" sz="2200">
              <a:solidFill>
                <a:srgbClr val="100423"/>
              </a:solidFill>
              <a:highlight>
                <a:schemeClr val="lt1"/>
              </a:highlight>
              <a:latin typeface="Poppins"/>
              <a:ea typeface="Poppins"/>
              <a:cs typeface="Poppins"/>
              <a:sym typeface="Poppins"/>
            </a:endParaRPr>
          </a:p>
          <a:p>
            <a:pPr indent="0" lvl="0" marL="0" rtl="0" algn="l">
              <a:spcBef>
                <a:spcPts val="0"/>
              </a:spcBef>
              <a:spcAft>
                <a:spcPts val="0"/>
              </a:spcAft>
              <a:buNone/>
            </a:pPr>
            <a:r>
              <a:rPr lang="es-419" sz="1600">
                <a:solidFill>
                  <a:srgbClr val="100423"/>
                </a:solidFill>
                <a:highlight>
                  <a:schemeClr val="lt1"/>
                </a:highlight>
                <a:latin typeface="Poppins"/>
                <a:ea typeface="Poppins"/>
                <a:cs typeface="Poppins"/>
                <a:sym typeface="Poppins"/>
              </a:rPr>
              <a:t>CIO (Chief International Officer) </a:t>
            </a:r>
            <a:endParaRPr sz="1600">
              <a:solidFill>
                <a:srgbClr val="100423"/>
              </a:solidFill>
              <a:highlight>
                <a:schemeClr val="lt1"/>
              </a:highlight>
              <a:latin typeface="Poppins"/>
              <a:ea typeface="Poppins"/>
              <a:cs typeface="Poppins"/>
              <a:sym typeface="Poppins"/>
            </a:endParaRPr>
          </a:p>
        </p:txBody>
      </p:sp>
      <p:grpSp>
        <p:nvGrpSpPr>
          <p:cNvPr id="415" name="Google Shape;415;p56"/>
          <p:cNvGrpSpPr/>
          <p:nvPr/>
        </p:nvGrpSpPr>
        <p:grpSpPr>
          <a:xfrm>
            <a:off x="8773625" y="6001625"/>
            <a:ext cx="3220806" cy="2159750"/>
            <a:chOff x="597344" y="1680350"/>
            <a:chExt cx="3220806" cy="2159750"/>
          </a:xfrm>
        </p:grpSpPr>
        <p:sp>
          <p:nvSpPr>
            <p:cNvPr id="416" name="Google Shape;416;p56"/>
            <p:cNvSpPr/>
            <p:nvPr/>
          </p:nvSpPr>
          <p:spPr>
            <a:xfrm>
              <a:off x="597344" y="1846900"/>
              <a:ext cx="3220800" cy="1993200"/>
            </a:xfrm>
            <a:prstGeom prst="roundRect">
              <a:avLst>
                <a:gd fmla="val 1773" name="adj"/>
              </a:avLst>
            </a:prstGeom>
            <a:solidFill>
              <a:srgbClr val="FFFFFF"/>
            </a:solidFill>
            <a:ln cap="flat" cmpd="sng" w="9525">
              <a:solidFill>
                <a:srgbClr val="1D1D1D"/>
              </a:solidFill>
              <a:prstDash val="solid"/>
              <a:round/>
              <a:headEnd len="sm" w="sm" type="none"/>
              <a:tailEnd len="sm" w="sm" type="none"/>
            </a:ln>
          </p:spPr>
          <p:txBody>
            <a:bodyPr anchorCtr="0" anchor="ctr" bIns="91425" lIns="91425" spcFirstLastPara="1" rIns="91425" wrap="square" tIns="274300">
              <a:noAutofit/>
            </a:bodyPr>
            <a:lstStyle/>
            <a:p>
              <a:pPr indent="-317500" lvl="0" marL="457200" marR="0" rtl="0" algn="l">
                <a:lnSpc>
                  <a:spcPct val="115000"/>
                </a:lnSpc>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Finance Insights </a:t>
              </a:r>
              <a:endParaRPr>
                <a:solidFill>
                  <a:schemeClr val="dk1"/>
                </a:solidFill>
                <a:latin typeface="Poppins"/>
                <a:ea typeface="Poppins"/>
                <a:cs typeface="Poppins"/>
                <a:sym typeface="Poppins"/>
              </a:endParaRPr>
            </a:p>
            <a:p>
              <a:pPr indent="-317500" lvl="0" marL="457200" marR="0" rtl="0" algn="l">
                <a:lnSpc>
                  <a:spcPct val="115000"/>
                </a:lnSpc>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Fintech</a:t>
              </a:r>
              <a:endParaRPr>
                <a:solidFill>
                  <a:schemeClr val="dk1"/>
                </a:solidFill>
                <a:latin typeface="Poppins"/>
                <a:ea typeface="Poppins"/>
                <a:cs typeface="Poppins"/>
                <a:sym typeface="Poppins"/>
              </a:endParaRPr>
            </a:p>
            <a:p>
              <a:pPr indent="-317500" lvl="0" marL="457200" marR="0" rtl="0" algn="l">
                <a:lnSpc>
                  <a:spcPct val="115000"/>
                </a:lnSpc>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Legal </a:t>
              </a:r>
              <a:endParaRPr>
                <a:solidFill>
                  <a:schemeClr val="dk1"/>
                </a:solidFill>
                <a:latin typeface="Poppins"/>
                <a:ea typeface="Poppins"/>
                <a:cs typeface="Poppins"/>
                <a:sym typeface="Poppins"/>
              </a:endParaRPr>
            </a:p>
            <a:p>
              <a:pPr indent="-317500" lvl="0" marL="457200" marR="0" rtl="0" algn="l">
                <a:lnSpc>
                  <a:spcPct val="115000"/>
                </a:lnSpc>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Finance Systems</a:t>
              </a:r>
              <a:endParaRPr>
                <a:solidFill>
                  <a:schemeClr val="dk1"/>
                </a:solidFill>
                <a:latin typeface="Poppins"/>
                <a:ea typeface="Poppins"/>
                <a:cs typeface="Poppins"/>
                <a:sym typeface="Poppins"/>
              </a:endParaRPr>
            </a:p>
            <a:p>
              <a:pPr indent="-317500" lvl="0" marL="457200" marR="0" rtl="0" algn="l">
                <a:lnSpc>
                  <a:spcPct val="115000"/>
                </a:lnSpc>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Procurement</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es-419">
                  <a:solidFill>
                    <a:schemeClr val="dk1"/>
                  </a:solidFill>
                  <a:latin typeface="Poppins"/>
                  <a:ea typeface="Poppins"/>
                  <a:cs typeface="Poppins"/>
                  <a:sym typeface="Poppins"/>
                </a:rPr>
                <a:t>External Reporting</a:t>
              </a:r>
              <a:endParaRPr>
                <a:solidFill>
                  <a:schemeClr val="dk1"/>
                </a:solidFill>
                <a:latin typeface="Poppins"/>
                <a:ea typeface="Poppins"/>
                <a:cs typeface="Poppins"/>
                <a:sym typeface="Poppins"/>
              </a:endParaRPr>
            </a:p>
          </p:txBody>
        </p:sp>
        <p:sp>
          <p:nvSpPr>
            <p:cNvPr id="417" name="Google Shape;417;p56"/>
            <p:cNvSpPr/>
            <p:nvPr/>
          </p:nvSpPr>
          <p:spPr>
            <a:xfrm>
              <a:off x="597350" y="1748150"/>
              <a:ext cx="3220800" cy="418500"/>
            </a:xfrm>
            <a:prstGeom prst="round2SameRect">
              <a:avLst>
                <a:gd fmla="val 29815" name="adj1"/>
                <a:gd fmla="val 0" name="adj2"/>
              </a:avLst>
            </a:prstGeom>
            <a:solidFill>
              <a:srgbClr val="F40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100">
                <a:latin typeface="Poppins"/>
                <a:ea typeface="Poppins"/>
                <a:cs typeface="Poppins"/>
                <a:sym typeface="Poppins"/>
              </a:endParaRPr>
            </a:p>
          </p:txBody>
        </p:sp>
        <p:sp>
          <p:nvSpPr>
            <p:cNvPr id="418" name="Google Shape;418;p56"/>
            <p:cNvSpPr txBox="1"/>
            <p:nvPr/>
          </p:nvSpPr>
          <p:spPr>
            <a:xfrm>
              <a:off x="678525" y="1680350"/>
              <a:ext cx="234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400">
                  <a:solidFill>
                    <a:schemeClr val="lt1"/>
                  </a:solidFill>
                  <a:latin typeface="Poppins"/>
                  <a:ea typeface="Poppins"/>
                  <a:cs typeface="Poppins"/>
                  <a:sym typeface="Poppins"/>
                </a:rPr>
                <a:t>Finanzas</a:t>
              </a:r>
              <a:endParaRPr>
                <a:solidFill>
                  <a:schemeClr val="lt1"/>
                </a:solidFill>
              </a:endParaRPr>
            </a:p>
          </p:txBody>
        </p:sp>
      </p:grpSp>
      <p:pic>
        <p:nvPicPr>
          <p:cNvPr id="419" name="Google Shape;419;p56"/>
          <p:cNvPicPr preferRelativeResize="0"/>
          <p:nvPr/>
        </p:nvPicPr>
        <p:blipFill>
          <a:blip r:embed="rId11">
            <a:alphaModFix/>
          </a:blip>
          <a:stretch>
            <a:fillRect/>
          </a:stretch>
        </p:blipFill>
        <p:spPr>
          <a:xfrm>
            <a:off x="11222150" y="7252531"/>
            <a:ext cx="1522825" cy="1519017"/>
          </a:xfrm>
          <a:prstGeom prst="rect">
            <a:avLst/>
          </a:prstGeom>
          <a:noFill/>
          <a:ln>
            <a:noFill/>
          </a:ln>
        </p:spPr>
      </p:pic>
      <p:sp>
        <p:nvSpPr>
          <p:cNvPr id="420" name="Google Shape;420;p56"/>
          <p:cNvSpPr txBox="1"/>
          <p:nvPr/>
        </p:nvSpPr>
        <p:spPr>
          <a:xfrm>
            <a:off x="8773625" y="8716350"/>
            <a:ext cx="3601800" cy="12240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s-419" sz="2200">
                <a:solidFill>
                  <a:srgbClr val="100423"/>
                </a:solidFill>
                <a:latin typeface="Poppins"/>
                <a:ea typeface="Poppins"/>
                <a:cs typeface="Poppins"/>
                <a:sym typeface="Poppins"/>
              </a:rPr>
              <a:t>Pablo Setuain</a:t>
            </a:r>
            <a:endParaRPr b="1" sz="2200">
              <a:solidFill>
                <a:srgbClr val="100423"/>
              </a:solidFill>
              <a:latin typeface="Poppins"/>
              <a:ea typeface="Poppins"/>
              <a:cs typeface="Poppins"/>
              <a:sym typeface="Poppins"/>
            </a:endParaRPr>
          </a:p>
          <a:p>
            <a:pPr indent="0" lvl="0" marL="0" rtl="0" algn="l">
              <a:spcBef>
                <a:spcPts val="0"/>
              </a:spcBef>
              <a:spcAft>
                <a:spcPts val="0"/>
              </a:spcAft>
              <a:buNone/>
            </a:pPr>
            <a:r>
              <a:rPr lang="es-419" sz="1600">
                <a:solidFill>
                  <a:srgbClr val="100423"/>
                </a:solidFill>
                <a:latin typeface="Poppins"/>
                <a:ea typeface="Poppins"/>
                <a:cs typeface="Poppins"/>
                <a:sym typeface="Poppins"/>
              </a:rPr>
              <a:t>CFO (Chief Financial Officer) </a:t>
            </a:r>
            <a:endParaRPr sz="1600">
              <a:solidFill>
                <a:srgbClr val="100423"/>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57"/>
          <p:cNvPicPr preferRelativeResize="0"/>
          <p:nvPr/>
        </p:nvPicPr>
        <p:blipFill>
          <a:blip r:embed="rId3">
            <a:alphaModFix/>
          </a:blip>
          <a:stretch>
            <a:fillRect/>
          </a:stretch>
        </p:blipFill>
        <p:spPr>
          <a:xfrm>
            <a:off x="0" y="0"/>
            <a:ext cx="18288000" cy="102870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58"/>
          <p:cNvPicPr preferRelativeResize="0"/>
          <p:nvPr/>
        </p:nvPicPr>
        <p:blipFill>
          <a:blip r:embed="rId3">
            <a:alphaModFix/>
          </a:blip>
          <a:stretch>
            <a:fillRect/>
          </a:stretch>
        </p:blipFill>
        <p:spPr>
          <a:xfrm>
            <a:off x="8407797" y="3655772"/>
            <a:ext cx="1472400" cy="1472400"/>
          </a:xfrm>
          <a:prstGeom prst="rect">
            <a:avLst/>
          </a:prstGeom>
          <a:noFill/>
          <a:ln>
            <a:noFill/>
          </a:ln>
        </p:spPr>
      </p:pic>
      <p:grpSp>
        <p:nvGrpSpPr>
          <p:cNvPr id="431" name="Google Shape;431;p58"/>
          <p:cNvGrpSpPr/>
          <p:nvPr/>
        </p:nvGrpSpPr>
        <p:grpSpPr>
          <a:xfrm>
            <a:off x="3552875" y="8122087"/>
            <a:ext cx="3339848" cy="1225975"/>
            <a:chOff x="8789800" y="8122087"/>
            <a:chExt cx="3339848" cy="1225975"/>
          </a:xfrm>
        </p:grpSpPr>
        <p:sp>
          <p:nvSpPr>
            <p:cNvPr id="432" name="Google Shape;432;p58"/>
            <p:cNvSpPr txBox="1"/>
            <p:nvPr/>
          </p:nvSpPr>
          <p:spPr>
            <a:xfrm>
              <a:off x="9383277" y="8122087"/>
              <a:ext cx="2746200" cy="842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s-419" sz="5200">
                  <a:solidFill>
                    <a:srgbClr val="FA0050"/>
                  </a:solidFill>
                  <a:latin typeface="Poppins"/>
                  <a:ea typeface="Poppins"/>
                  <a:cs typeface="Poppins"/>
                  <a:sym typeface="Poppins"/>
                </a:rPr>
                <a:t>16M</a:t>
              </a:r>
              <a:r>
                <a:rPr b="1" lang="es-419" sz="4000">
                  <a:solidFill>
                    <a:srgbClr val="FA0050"/>
                  </a:solidFill>
                  <a:latin typeface="Poppins"/>
                  <a:ea typeface="Poppins"/>
                  <a:cs typeface="Poppins"/>
                  <a:sym typeface="Poppins"/>
                </a:rPr>
                <a:t>*</a:t>
              </a:r>
              <a:endParaRPr b="1" sz="4000">
                <a:solidFill>
                  <a:srgbClr val="FA0050"/>
                </a:solidFill>
                <a:latin typeface="Poppins"/>
                <a:ea typeface="Poppins"/>
                <a:cs typeface="Poppins"/>
                <a:sym typeface="Poppins"/>
              </a:endParaRPr>
            </a:p>
          </p:txBody>
        </p:sp>
        <p:sp>
          <p:nvSpPr>
            <p:cNvPr id="433" name="Google Shape;433;p58"/>
            <p:cNvSpPr txBox="1"/>
            <p:nvPr/>
          </p:nvSpPr>
          <p:spPr>
            <a:xfrm>
              <a:off x="9488448" y="8886663"/>
              <a:ext cx="2641200" cy="461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s-419" sz="2200">
                  <a:solidFill>
                    <a:srgbClr val="100423"/>
                  </a:solidFill>
                  <a:latin typeface="Poppins"/>
                  <a:ea typeface="Poppins"/>
                  <a:cs typeface="Poppins"/>
                  <a:sym typeface="Poppins"/>
                </a:rPr>
                <a:t>ÓRDENES</a:t>
              </a:r>
              <a:endParaRPr b="1" sz="2200">
                <a:solidFill>
                  <a:srgbClr val="100423"/>
                </a:solidFill>
                <a:latin typeface="Poppins"/>
                <a:ea typeface="Poppins"/>
                <a:cs typeface="Poppins"/>
                <a:sym typeface="Poppins"/>
              </a:endParaRPr>
            </a:p>
            <a:p>
              <a:pPr indent="0" lvl="0" marL="0" rtl="0" algn="l">
                <a:spcBef>
                  <a:spcPts val="0"/>
                </a:spcBef>
                <a:spcAft>
                  <a:spcPts val="0"/>
                </a:spcAft>
                <a:buNone/>
              </a:pPr>
              <a:r>
                <a:rPr b="1" lang="es-419" sz="2200">
                  <a:solidFill>
                    <a:srgbClr val="100423"/>
                  </a:solidFill>
                  <a:latin typeface="Poppins"/>
                  <a:ea typeface="Poppins"/>
                  <a:cs typeface="Poppins"/>
                  <a:sym typeface="Poppins"/>
                </a:rPr>
                <a:t>MENSUALES</a:t>
              </a:r>
              <a:endParaRPr b="1" sz="2200">
                <a:solidFill>
                  <a:srgbClr val="100423"/>
                </a:solidFill>
                <a:latin typeface="Poppins"/>
                <a:ea typeface="Poppins"/>
                <a:cs typeface="Poppins"/>
                <a:sym typeface="Poppins"/>
              </a:endParaRPr>
            </a:p>
          </p:txBody>
        </p:sp>
        <p:pic>
          <p:nvPicPr>
            <p:cNvPr id="434" name="Google Shape;434;p58"/>
            <p:cNvPicPr preferRelativeResize="0"/>
            <p:nvPr/>
          </p:nvPicPr>
          <p:blipFill>
            <a:blip r:embed="rId4">
              <a:alphaModFix/>
            </a:blip>
            <a:stretch>
              <a:fillRect/>
            </a:stretch>
          </p:blipFill>
          <p:spPr>
            <a:xfrm>
              <a:off x="8789800" y="8519837"/>
              <a:ext cx="630400" cy="773719"/>
            </a:xfrm>
            <a:prstGeom prst="rect">
              <a:avLst/>
            </a:prstGeom>
            <a:noFill/>
            <a:ln>
              <a:noFill/>
            </a:ln>
          </p:spPr>
        </p:pic>
      </p:grpSp>
      <p:pic>
        <p:nvPicPr>
          <p:cNvPr id="435" name="Google Shape;435;p58"/>
          <p:cNvPicPr preferRelativeResize="0"/>
          <p:nvPr/>
        </p:nvPicPr>
        <p:blipFill rotWithShape="1">
          <a:blip r:embed="rId5">
            <a:alphaModFix/>
          </a:blip>
          <a:srcRect b="0" l="15224" r="50813" t="0"/>
          <a:stretch/>
        </p:blipFill>
        <p:spPr>
          <a:xfrm>
            <a:off x="12077175" y="63"/>
            <a:ext cx="6210826" cy="10287000"/>
          </a:xfrm>
          <a:prstGeom prst="rect">
            <a:avLst/>
          </a:prstGeom>
          <a:noFill/>
          <a:ln>
            <a:noFill/>
          </a:ln>
        </p:spPr>
      </p:pic>
      <p:sp>
        <p:nvSpPr>
          <p:cNvPr id="436" name="Google Shape;436;p58"/>
          <p:cNvSpPr/>
          <p:nvPr/>
        </p:nvSpPr>
        <p:spPr>
          <a:xfrm rot="10800000">
            <a:off x="11905093" y="-67"/>
            <a:ext cx="342600" cy="1472400"/>
          </a:xfrm>
          <a:prstGeom prst="rect">
            <a:avLst/>
          </a:prstGeom>
          <a:solidFill>
            <a:srgbClr val="FB014F"/>
          </a:solidFill>
          <a:ln>
            <a:noFill/>
          </a:ln>
          <a:effectLst>
            <a:outerShdw blurRad="485775"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8"/>
          <p:cNvSpPr/>
          <p:nvPr/>
        </p:nvSpPr>
        <p:spPr>
          <a:xfrm rot="10800000">
            <a:off x="11905093" y="1457061"/>
            <a:ext cx="342600" cy="8829900"/>
          </a:xfrm>
          <a:prstGeom prst="rect">
            <a:avLst/>
          </a:prstGeom>
          <a:solidFill>
            <a:srgbClr val="FFE4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8"/>
          <p:cNvSpPr txBox="1"/>
          <p:nvPr/>
        </p:nvSpPr>
        <p:spPr>
          <a:xfrm>
            <a:off x="437275" y="320625"/>
            <a:ext cx="4302300" cy="8310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Clr>
                <a:schemeClr val="dk1"/>
              </a:buClr>
              <a:buSzPts val="2200"/>
              <a:buFont typeface="Arial"/>
              <a:buNone/>
            </a:pPr>
            <a:r>
              <a:rPr b="1" lang="es-419" sz="3000">
                <a:solidFill>
                  <a:srgbClr val="FA0050"/>
                </a:solidFill>
                <a:latin typeface="Poppins"/>
                <a:ea typeface="Poppins"/>
                <a:cs typeface="Poppins"/>
                <a:sym typeface="Poppins"/>
              </a:rPr>
              <a:t>PeYa en números</a:t>
            </a:r>
            <a:endParaRPr b="1" sz="3000">
              <a:solidFill>
                <a:srgbClr val="FA0050"/>
              </a:solidFill>
              <a:latin typeface="Poppins"/>
              <a:ea typeface="Poppins"/>
              <a:cs typeface="Poppins"/>
              <a:sym typeface="Poppins"/>
            </a:endParaRPr>
          </a:p>
        </p:txBody>
      </p:sp>
      <p:sp>
        <p:nvSpPr>
          <p:cNvPr id="439" name="Google Shape;439;p58"/>
          <p:cNvSpPr txBox="1"/>
          <p:nvPr/>
        </p:nvSpPr>
        <p:spPr>
          <a:xfrm>
            <a:off x="7009525" y="5064879"/>
            <a:ext cx="2177700" cy="10527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s-419" sz="4000">
                <a:solidFill>
                  <a:srgbClr val="FA0050"/>
                </a:solidFill>
                <a:latin typeface="Poppins"/>
                <a:ea typeface="Poppins"/>
                <a:cs typeface="Poppins"/>
                <a:sym typeface="Poppins"/>
              </a:rPr>
              <a:t>18</a:t>
            </a:r>
            <a:endParaRPr b="1" sz="4000">
              <a:solidFill>
                <a:srgbClr val="FA0050"/>
              </a:solidFill>
              <a:latin typeface="Poppins"/>
              <a:ea typeface="Poppins"/>
              <a:cs typeface="Poppins"/>
              <a:sym typeface="Poppins"/>
            </a:endParaRPr>
          </a:p>
          <a:p>
            <a:pPr indent="0" lvl="0" marL="0" rtl="0" algn="l">
              <a:spcBef>
                <a:spcPts val="0"/>
              </a:spcBef>
              <a:spcAft>
                <a:spcPts val="0"/>
              </a:spcAft>
              <a:buNone/>
            </a:pPr>
            <a:r>
              <a:rPr b="1" lang="es-419" sz="2500">
                <a:solidFill>
                  <a:srgbClr val="100423"/>
                </a:solidFill>
                <a:latin typeface="Poppins"/>
                <a:ea typeface="Poppins"/>
                <a:cs typeface="Poppins"/>
                <a:sym typeface="Poppins"/>
              </a:rPr>
              <a:t>OFICINAS</a:t>
            </a:r>
            <a:endParaRPr b="1" sz="2500">
              <a:solidFill>
                <a:srgbClr val="100423"/>
              </a:solidFill>
              <a:latin typeface="Poppins"/>
              <a:ea typeface="Poppins"/>
              <a:cs typeface="Poppins"/>
              <a:sym typeface="Poppins"/>
            </a:endParaRPr>
          </a:p>
          <a:p>
            <a:pPr indent="0" lvl="0" marL="0" rtl="0" algn="l">
              <a:spcBef>
                <a:spcPts val="0"/>
              </a:spcBef>
              <a:spcAft>
                <a:spcPts val="0"/>
              </a:spcAft>
              <a:buNone/>
            </a:pPr>
            <a:r>
              <a:t/>
            </a:r>
            <a:endParaRPr sz="4000">
              <a:solidFill>
                <a:srgbClr val="FFFFFF"/>
              </a:solidFill>
              <a:latin typeface="Poppins"/>
              <a:ea typeface="Poppins"/>
              <a:cs typeface="Poppins"/>
              <a:sym typeface="Poppins"/>
            </a:endParaRPr>
          </a:p>
          <a:p>
            <a:pPr indent="0" lvl="0" marL="0" rtl="0" algn="l">
              <a:spcBef>
                <a:spcPts val="0"/>
              </a:spcBef>
              <a:spcAft>
                <a:spcPts val="0"/>
              </a:spcAft>
              <a:buNone/>
            </a:pPr>
            <a:r>
              <a:t/>
            </a:r>
            <a:endParaRPr sz="4000">
              <a:solidFill>
                <a:srgbClr val="FFFFFF"/>
              </a:solidFill>
              <a:latin typeface="Poppins"/>
              <a:ea typeface="Poppins"/>
              <a:cs typeface="Poppins"/>
              <a:sym typeface="Poppins"/>
            </a:endParaRPr>
          </a:p>
        </p:txBody>
      </p:sp>
      <p:sp>
        <p:nvSpPr>
          <p:cNvPr id="440" name="Google Shape;440;p58"/>
          <p:cNvSpPr txBox="1"/>
          <p:nvPr/>
        </p:nvSpPr>
        <p:spPr>
          <a:xfrm>
            <a:off x="6612100" y="2209168"/>
            <a:ext cx="2177700" cy="10527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s-419" sz="4000">
                <a:solidFill>
                  <a:srgbClr val="FA0050"/>
                </a:solidFill>
                <a:latin typeface="Poppins"/>
                <a:ea typeface="Poppins"/>
                <a:cs typeface="Poppins"/>
                <a:sym typeface="Poppins"/>
              </a:rPr>
              <a:t>15</a:t>
            </a:r>
            <a:endParaRPr b="1" sz="4000">
              <a:solidFill>
                <a:srgbClr val="FA0050"/>
              </a:solidFill>
              <a:latin typeface="Poppins"/>
              <a:ea typeface="Poppins"/>
              <a:cs typeface="Poppins"/>
              <a:sym typeface="Poppins"/>
            </a:endParaRPr>
          </a:p>
          <a:p>
            <a:pPr indent="0" lvl="0" marL="0" rtl="0" algn="l">
              <a:spcBef>
                <a:spcPts val="0"/>
              </a:spcBef>
              <a:spcAft>
                <a:spcPts val="0"/>
              </a:spcAft>
              <a:buNone/>
            </a:pPr>
            <a:r>
              <a:rPr b="1" lang="es-419" sz="2500">
                <a:solidFill>
                  <a:srgbClr val="100423"/>
                </a:solidFill>
                <a:latin typeface="Poppins"/>
                <a:ea typeface="Poppins"/>
                <a:cs typeface="Poppins"/>
                <a:sym typeface="Poppins"/>
              </a:rPr>
              <a:t>PAÍSES</a:t>
            </a:r>
            <a:endParaRPr b="1" sz="2500">
              <a:solidFill>
                <a:srgbClr val="100423"/>
              </a:solidFill>
              <a:latin typeface="Poppins"/>
              <a:ea typeface="Poppins"/>
              <a:cs typeface="Poppins"/>
              <a:sym typeface="Poppins"/>
            </a:endParaRPr>
          </a:p>
        </p:txBody>
      </p:sp>
      <p:sp>
        <p:nvSpPr>
          <p:cNvPr id="441" name="Google Shape;441;p58"/>
          <p:cNvSpPr txBox="1"/>
          <p:nvPr/>
        </p:nvSpPr>
        <p:spPr>
          <a:xfrm>
            <a:off x="2058451" y="5064879"/>
            <a:ext cx="2895900" cy="10527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s-419" sz="4000">
                <a:solidFill>
                  <a:srgbClr val="FA0050"/>
                </a:solidFill>
                <a:latin typeface="Poppins"/>
                <a:ea typeface="Poppins"/>
                <a:cs typeface="Poppins"/>
                <a:sym typeface="Poppins"/>
              </a:rPr>
              <a:t>+</a:t>
            </a:r>
            <a:r>
              <a:rPr b="1" lang="es-419" sz="4000">
                <a:solidFill>
                  <a:srgbClr val="FA0050"/>
                </a:solidFill>
                <a:latin typeface="Poppins"/>
                <a:ea typeface="Poppins"/>
                <a:cs typeface="Poppins"/>
                <a:sym typeface="Poppins"/>
              </a:rPr>
              <a:t>500</a:t>
            </a:r>
            <a:endParaRPr b="1" sz="4000">
              <a:solidFill>
                <a:srgbClr val="FA0050"/>
              </a:solidFill>
              <a:latin typeface="Poppins"/>
              <a:ea typeface="Poppins"/>
              <a:cs typeface="Poppins"/>
              <a:sym typeface="Poppins"/>
            </a:endParaRPr>
          </a:p>
          <a:p>
            <a:pPr indent="0" lvl="0" marL="0" rtl="0" algn="l">
              <a:spcBef>
                <a:spcPts val="0"/>
              </a:spcBef>
              <a:spcAft>
                <a:spcPts val="0"/>
              </a:spcAft>
              <a:buNone/>
            </a:pPr>
            <a:r>
              <a:rPr b="1" lang="es-419" sz="2500">
                <a:solidFill>
                  <a:srgbClr val="100423"/>
                </a:solidFill>
                <a:latin typeface="Poppins"/>
                <a:ea typeface="Poppins"/>
                <a:cs typeface="Poppins"/>
                <a:sym typeface="Poppins"/>
              </a:rPr>
              <a:t>CIUDADES</a:t>
            </a:r>
            <a:endParaRPr b="1" sz="2500">
              <a:solidFill>
                <a:srgbClr val="100423"/>
              </a:solidFill>
              <a:latin typeface="Poppins"/>
              <a:ea typeface="Poppins"/>
              <a:cs typeface="Poppins"/>
              <a:sym typeface="Poppins"/>
            </a:endParaRPr>
          </a:p>
        </p:txBody>
      </p:sp>
      <p:sp>
        <p:nvSpPr>
          <p:cNvPr id="442" name="Google Shape;442;p58"/>
          <p:cNvSpPr txBox="1"/>
          <p:nvPr/>
        </p:nvSpPr>
        <p:spPr>
          <a:xfrm>
            <a:off x="1982251" y="2209168"/>
            <a:ext cx="3431700" cy="10527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s-419" sz="4000">
                <a:solidFill>
                  <a:srgbClr val="FA0050"/>
                </a:solidFill>
                <a:latin typeface="Poppins"/>
                <a:ea typeface="Poppins"/>
                <a:cs typeface="Poppins"/>
                <a:sym typeface="Poppins"/>
              </a:rPr>
              <a:t>+5.500K*</a:t>
            </a:r>
            <a:endParaRPr b="1" sz="4000">
              <a:solidFill>
                <a:srgbClr val="FA0050"/>
              </a:solidFill>
              <a:latin typeface="Poppins"/>
              <a:ea typeface="Poppins"/>
              <a:cs typeface="Poppins"/>
              <a:sym typeface="Poppins"/>
            </a:endParaRPr>
          </a:p>
          <a:p>
            <a:pPr indent="0" lvl="0" marL="0" rtl="0" algn="l">
              <a:spcBef>
                <a:spcPts val="0"/>
              </a:spcBef>
              <a:spcAft>
                <a:spcPts val="0"/>
              </a:spcAft>
              <a:buNone/>
            </a:pPr>
            <a:r>
              <a:rPr b="1" lang="es-419" sz="2500">
                <a:solidFill>
                  <a:srgbClr val="100423"/>
                </a:solidFill>
                <a:latin typeface="Poppins"/>
                <a:ea typeface="Poppins"/>
                <a:cs typeface="Poppins"/>
                <a:sym typeface="Poppins"/>
              </a:rPr>
              <a:t>PERSONAS</a:t>
            </a:r>
            <a:endParaRPr b="1" sz="2500">
              <a:solidFill>
                <a:srgbClr val="100423"/>
              </a:solidFill>
              <a:latin typeface="Poppins"/>
              <a:ea typeface="Poppins"/>
              <a:cs typeface="Poppins"/>
              <a:sym typeface="Poppins"/>
            </a:endParaRPr>
          </a:p>
        </p:txBody>
      </p:sp>
      <p:pic>
        <p:nvPicPr>
          <p:cNvPr id="443" name="Google Shape;443;p58"/>
          <p:cNvPicPr preferRelativeResize="0"/>
          <p:nvPr/>
        </p:nvPicPr>
        <p:blipFill>
          <a:blip r:embed="rId6">
            <a:alphaModFix/>
          </a:blip>
          <a:stretch>
            <a:fillRect/>
          </a:stretch>
        </p:blipFill>
        <p:spPr>
          <a:xfrm>
            <a:off x="5871126" y="5108739"/>
            <a:ext cx="787748" cy="964942"/>
          </a:xfrm>
          <a:prstGeom prst="rect">
            <a:avLst/>
          </a:prstGeom>
          <a:noFill/>
          <a:ln>
            <a:noFill/>
          </a:ln>
        </p:spPr>
      </p:pic>
      <p:pic>
        <p:nvPicPr>
          <p:cNvPr id="444" name="Google Shape;444;p58"/>
          <p:cNvPicPr preferRelativeResize="0"/>
          <p:nvPr/>
        </p:nvPicPr>
        <p:blipFill>
          <a:blip r:embed="rId7">
            <a:alphaModFix/>
          </a:blip>
          <a:stretch>
            <a:fillRect/>
          </a:stretch>
        </p:blipFill>
        <p:spPr>
          <a:xfrm>
            <a:off x="1377947" y="5142378"/>
            <a:ext cx="787748" cy="897665"/>
          </a:xfrm>
          <a:prstGeom prst="rect">
            <a:avLst/>
          </a:prstGeom>
          <a:noFill/>
          <a:ln>
            <a:noFill/>
          </a:ln>
        </p:spPr>
      </p:pic>
      <p:pic>
        <p:nvPicPr>
          <p:cNvPr id="445" name="Google Shape;445;p58"/>
          <p:cNvPicPr preferRelativeResize="0"/>
          <p:nvPr/>
        </p:nvPicPr>
        <p:blipFill>
          <a:blip r:embed="rId8">
            <a:alphaModFix/>
          </a:blip>
          <a:stretch>
            <a:fillRect/>
          </a:stretch>
        </p:blipFill>
        <p:spPr>
          <a:xfrm>
            <a:off x="1301748" y="2285362"/>
            <a:ext cx="787749" cy="900275"/>
          </a:xfrm>
          <a:prstGeom prst="rect">
            <a:avLst/>
          </a:prstGeom>
          <a:noFill/>
          <a:ln>
            <a:noFill/>
          </a:ln>
        </p:spPr>
      </p:pic>
      <p:pic>
        <p:nvPicPr>
          <p:cNvPr id="446" name="Google Shape;446;p58"/>
          <p:cNvPicPr preferRelativeResize="0"/>
          <p:nvPr/>
        </p:nvPicPr>
        <p:blipFill>
          <a:blip r:embed="rId9">
            <a:alphaModFix/>
          </a:blip>
          <a:stretch>
            <a:fillRect/>
          </a:stretch>
        </p:blipFill>
        <p:spPr>
          <a:xfrm>
            <a:off x="5748452" y="2255333"/>
            <a:ext cx="787747" cy="960333"/>
          </a:xfrm>
          <a:prstGeom prst="rect">
            <a:avLst/>
          </a:prstGeom>
          <a:noFill/>
          <a:ln>
            <a:noFill/>
          </a:ln>
        </p:spPr>
      </p:pic>
      <p:cxnSp>
        <p:nvCxnSpPr>
          <p:cNvPr id="447" name="Google Shape;447;p58"/>
          <p:cNvCxnSpPr/>
          <p:nvPr/>
        </p:nvCxnSpPr>
        <p:spPr>
          <a:xfrm>
            <a:off x="5222800" y="1634263"/>
            <a:ext cx="0" cy="5626800"/>
          </a:xfrm>
          <a:prstGeom prst="straightConnector1">
            <a:avLst/>
          </a:prstGeom>
          <a:noFill/>
          <a:ln cap="flat" cmpd="sng" w="9525">
            <a:solidFill>
              <a:srgbClr val="100423"/>
            </a:solidFill>
            <a:prstDash val="solid"/>
            <a:round/>
            <a:headEnd len="med" w="med" type="none"/>
            <a:tailEnd len="med" w="med" type="none"/>
          </a:ln>
        </p:spPr>
      </p:cxnSp>
      <p:cxnSp>
        <p:nvCxnSpPr>
          <p:cNvPr id="448" name="Google Shape;448;p58"/>
          <p:cNvCxnSpPr/>
          <p:nvPr/>
        </p:nvCxnSpPr>
        <p:spPr>
          <a:xfrm flipH="1" rot="10800000">
            <a:off x="946900" y="4422163"/>
            <a:ext cx="7362000" cy="25500"/>
          </a:xfrm>
          <a:prstGeom prst="straightConnector1">
            <a:avLst/>
          </a:prstGeom>
          <a:noFill/>
          <a:ln cap="flat" cmpd="sng" w="9525">
            <a:solidFill>
              <a:srgbClr val="100423"/>
            </a:solidFill>
            <a:prstDash val="solid"/>
            <a:round/>
            <a:headEnd len="med" w="med" type="none"/>
            <a:tailEnd len="med" w="med" type="none"/>
          </a:ln>
        </p:spPr>
      </p:cxnSp>
      <p:sp>
        <p:nvSpPr>
          <p:cNvPr id="449" name="Google Shape;449;p58"/>
          <p:cNvSpPr/>
          <p:nvPr/>
        </p:nvSpPr>
        <p:spPr>
          <a:xfrm>
            <a:off x="2743900" y="7743725"/>
            <a:ext cx="4957800" cy="1982700"/>
          </a:xfrm>
          <a:prstGeom prst="wedgeRoundRectCallout">
            <a:avLst>
              <a:gd fmla="val -20366" name="adj1"/>
              <a:gd fmla="val 68772" name="adj2"/>
              <a:gd fmla="val 0" name="adj3"/>
            </a:avLst>
          </a:prstGeom>
          <a:solidFill>
            <a:srgbClr val="FA005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s-419" sz="3000">
                <a:solidFill>
                  <a:schemeClr val="lt1"/>
                </a:solidFill>
                <a:latin typeface="Poppins"/>
                <a:ea typeface="Poppins"/>
                <a:cs typeface="Poppins"/>
                <a:sym typeface="Poppins"/>
              </a:rPr>
              <a:t>¿Cuantas órdenes creen que </a:t>
            </a:r>
            <a:endParaRPr b="1" sz="3000">
              <a:solidFill>
                <a:schemeClr val="lt1"/>
              </a:solidFill>
              <a:latin typeface="Poppins"/>
              <a:ea typeface="Poppins"/>
              <a:cs typeface="Poppins"/>
              <a:sym typeface="Poppins"/>
            </a:endParaRPr>
          </a:p>
          <a:p>
            <a:pPr indent="0" lvl="0" marL="0" rtl="0" algn="ctr">
              <a:spcBef>
                <a:spcPts val="0"/>
              </a:spcBef>
              <a:spcAft>
                <a:spcPts val="0"/>
              </a:spcAft>
              <a:buNone/>
            </a:pPr>
            <a:r>
              <a:rPr b="1" lang="es-419" sz="3000">
                <a:solidFill>
                  <a:schemeClr val="lt1"/>
                </a:solidFill>
                <a:latin typeface="Poppins"/>
                <a:ea typeface="Poppins"/>
                <a:cs typeface="Poppins"/>
                <a:sym typeface="Poppins"/>
              </a:rPr>
              <a:t>recibe PeYa por mes?</a:t>
            </a:r>
            <a:endParaRPr b="1" sz="3000">
              <a:solidFill>
                <a:schemeClr val="lt1"/>
              </a:solidFill>
              <a:latin typeface="Poppins"/>
              <a:ea typeface="Poppins"/>
              <a:cs typeface="Poppins"/>
              <a:sym typeface="Poppins"/>
            </a:endParaRPr>
          </a:p>
        </p:txBody>
      </p:sp>
      <p:sp>
        <p:nvSpPr>
          <p:cNvPr id="450" name="Google Shape;450;p58"/>
          <p:cNvSpPr txBox="1"/>
          <p:nvPr/>
        </p:nvSpPr>
        <p:spPr>
          <a:xfrm>
            <a:off x="9613050" y="3444280"/>
            <a:ext cx="2177700" cy="19827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s-419" sz="4000">
                <a:solidFill>
                  <a:srgbClr val="FA0050"/>
                </a:solidFill>
                <a:latin typeface="Poppins"/>
                <a:ea typeface="Poppins"/>
                <a:cs typeface="Poppins"/>
                <a:sym typeface="Poppins"/>
              </a:rPr>
              <a:t>176</a:t>
            </a:r>
            <a:endParaRPr b="1" sz="4000">
              <a:solidFill>
                <a:srgbClr val="FA0050"/>
              </a:solidFill>
              <a:latin typeface="Poppins"/>
              <a:ea typeface="Poppins"/>
              <a:cs typeface="Poppins"/>
              <a:sym typeface="Poppins"/>
            </a:endParaRPr>
          </a:p>
          <a:p>
            <a:pPr indent="0" lvl="0" marL="0" rtl="0" algn="l">
              <a:spcBef>
                <a:spcPts val="0"/>
              </a:spcBef>
              <a:spcAft>
                <a:spcPts val="0"/>
              </a:spcAft>
              <a:buNone/>
            </a:pPr>
            <a:r>
              <a:rPr b="1" lang="es-419" sz="2500">
                <a:solidFill>
                  <a:srgbClr val="100423"/>
                </a:solidFill>
                <a:latin typeface="Poppins"/>
                <a:ea typeface="Poppins"/>
                <a:cs typeface="Poppins"/>
                <a:sym typeface="Poppins"/>
              </a:rPr>
              <a:t>PEYA MARKETS</a:t>
            </a:r>
            <a:endParaRPr b="1" sz="2500">
              <a:solidFill>
                <a:srgbClr val="100423"/>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0423"/>
        </a:solidFill>
      </p:bgPr>
    </p:bg>
    <p:spTree>
      <p:nvGrpSpPr>
        <p:cNvPr id="454" name="Shape 454"/>
        <p:cNvGrpSpPr/>
        <p:nvPr/>
      </p:nvGrpSpPr>
      <p:grpSpPr>
        <a:xfrm>
          <a:off x="0" y="0"/>
          <a:ext cx="0" cy="0"/>
          <a:chOff x="0" y="0"/>
          <a:chExt cx="0" cy="0"/>
        </a:xfrm>
      </p:grpSpPr>
      <p:sp>
        <p:nvSpPr>
          <p:cNvPr id="455" name="Google Shape;455;p59"/>
          <p:cNvSpPr/>
          <p:nvPr/>
        </p:nvSpPr>
        <p:spPr>
          <a:xfrm>
            <a:off x="-100" y="0"/>
            <a:ext cx="18288000" cy="10287000"/>
          </a:xfrm>
          <a:prstGeom prst="rect">
            <a:avLst/>
          </a:prstGeom>
          <a:solidFill>
            <a:srgbClr val="FA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56" name="Google Shape;456;p59"/>
          <p:cNvSpPr/>
          <p:nvPr/>
        </p:nvSpPr>
        <p:spPr>
          <a:xfrm rot="5400000">
            <a:off x="4305750" y="7129600"/>
            <a:ext cx="1628400" cy="4686000"/>
          </a:xfrm>
          <a:prstGeom prst="rect">
            <a:avLst/>
          </a:prstGeom>
          <a:solidFill>
            <a:srgbClr val="FF99B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57" name="Google Shape;457;p59"/>
          <p:cNvSpPr/>
          <p:nvPr/>
        </p:nvSpPr>
        <p:spPr>
          <a:xfrm rot="5400000">
            <a:off x="2931550" y="4134700"/>
            <a:ext cx="1561200" cy="74862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58" name="Google Shape;458;p59"/>
          <p:cNvSpPr/>
          <p:nvPr/>
        </p:nvSpPr>
        <p:spPr>
          <a:xfrm rot="5400000">
            <a:off x="163150" y="-188050"/>
            <a:ext cx="7116600" cy="74676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59" name="Google Shape;459;p59"/>
          <p:cNvSpPr/>
          <p:nvPr/>
        </p:nvSpPr>
        <p:spPr>
          <a:xfrm rot="5400000">
            <a:off x="572550" y="8082201"/>
            <a:ext cx="1641000" cy="2767800"/>
          </a:xfrm>
          <a:prstGeom prst="rect">
            <a:avLst/>
          </a:prstGeom>
          <a:solidFill>
            <a:srgbClr val="10042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s-419" sz="2800"/>
              <a:t>&lt;&lt;&lt;</a:t>
            </a:r>
            <a:endParaRPr sz="2800"/>
          </a:p>
        </p:txBody>
      </p:sp>
      <p:pic>
        <p:nvPicPr>
          <p:cNvPr id="460" name="Google Shape;460;p59"/>
          <p:cNvPicPr preferRelativeResize="0"/>
          <p:nvPr/>
        </p:nvPicPr>
        <p:blipFill rotWithShape="1">
          <a:blip r:embed="rId3">
            <a:alphaModFix/>
          </a:blip>
          <a:srcRect b="0" l="0" r="14081" t="0"/>
          <a:stretch/>
        </p:blipFill>
        <p:spPr>
          <a:xfrm>
            <a:off x="-30950" y="1121350"/>
            <a:ext cx="7262001" cy="8452598"/>
          </a:xfrm>
          <a:prstGeom prst="rect">
            <a:avLst/>
          </a:prstGeom>
          <a:noFill/>
          <a:ln>
            <a:noFill/>
          </a:ln>
        </p:spPr>
      </p:pic>
      <p:sp>
        <p:nvSpPr>
          <p:cNvPr id="461" name="Google Shape;461;p59"/>
          <p:cNvSpPr txBox="1"/>
          <p:nvPr/>
        </p:nvSpPr>
        <p:spPr>
          <a:xfrm>
            <a:off x="8264450" y="1121350"/>
            <a:ext cx="8128800" cy="9180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s-419" sz="6000">
                <a:solidFill>
                  <a:srgbClr val="FFFFFF"/>
                </a:solidFill>
                <a:latin typeface="Muli"/>
                <a:ea typeface="Muli"/>
                <a:cs typeface="Muli"/>
                <a:sym typeface="Muli"/>
              </a:rPr>
              <a:t>Nuestra verticales</a:t>
            </a:r>
            <a:endParaRPr sz="6000">
              <a:solidFill>
                <a:srgbClr val="FFFFFF"/>
              </a:solidFill>
              <a:latin typeface="Muli"/>
              <a:ea typeface="Muli"/>
              <a:cs typeface="Muli"/>
              <a:sym typeface="Muli"/>
            </a:endParaRPr>
          </a:p>
        </p:txBody>
      </p:sp>
      <p:sp>
        <p:nvSpPr>
          <p:cNvPr id="462" name="Google Shape;462;p59"/>
          <p:cNvSpPr txBox="1"/>
          <p:nvPr/>
        </p:nvSpPr>
        <p:spPr>
          <a:xfrm>
            <a:off x="8264450" y="2039350"/>
            <a:ext cx="8967600" cy="13056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lang="es-419" sz="3400">
                <a:solidFill>
                  <a:srgbClr val="FFFFFF"/>
                </a:solidFill>
                <a:latin typeface="Muli"/>
                <a:ea typeface="Muli"/>
                <a:cs typeface="Muli"/>
                <a:sym typeface="Muli"/>
              </a:rPr>
              <a:t>El objetivo es brindar un servicio integral,</a:t>
            </a:r>
            <a:endParaRPr sz="3400">
              <a:solidFill>
                <a:srgbClr val="FFFFFF"/>
              </a:solidFill>
              <a:latin typeface="Muli"/>
              <a:ea typeface="Muli"/>
              <a:cs typeface="Muli"/>
              <a:sym typeface="Muli"/>
            </a:endParaRPr>
          </a:p>
          <a:p>
            <a:pPr indent="0" lvl="0" marL="0" rtl="0" algn="l">
              <a:lnSpc>
                <a:spcPct val="115000"/>
              </a:lnSpc>
              <a:spcBef>
                <a:spcPts val="0"/>
              </a:spcBef>
              <a:spcAft>
                <a:spcPts val="0"/>
              </a:spcAft>
              <a:buClr>
                <a:srgbClr val="000000"/>
              </a:buClr>
              <a:buSzPts val="2200"/>
              <a:buFont typeface="Arial"/>
              <a:buNone/>
            </a:pPr>
            <a:r>
              <a:rPr lang="es-419" sz="3400">
                <a:solidFill>
                  <a:srgbClr val="FFFFFF"/>
                </a:solidFill>
                <a:latin typeface="Muli"/>
                <a:ea typeface="Muli"/>
                <a:cs typeface="Muli"/>
                <a:sym typeface="Muli"/>
              </a:rPr>
              <a:t>en el que la app se pueda utilizar 24/7. </a:t>
            </a:r>
            <a:endParaRPr sz="4200">
              <a:solidFill>
                <a:srgbClr val="FFFFFF"/>
              </a:solidFill>
              <a:latin typeface="Muli"/>
              <a:ea typeface="Muli"/>
              <a:cs typeface="Muli"/>
              <a:sym typeface="Muli"/>
            </a:endParaRPr>
          </a:p>
          <a:p>
            <a:pPr indent="0" lvl="0" marL="0" rtl="0" algn="l">
              <a:spcBef>
                <a:spcPts val="0"/>
              </a:spcBef>
              <a:spcAft>
                <a:spcPts val="0"/>
              </a:spcAft>
              <a:buClr>
                <a:srgbClr val="000000"/>
              </a:buClr>
              <a:buSzPts val="2200"/>
              <a:buFont typeface="Arial"/>
              <a:buNone/>
            </a:pPr>
            <a:r>
              <a:t/>
            </a:r>
            <a:endParaRPr sz="2800">
              <a:solidFill>
                <a:srgbClr val="FFFFFF"/>
              </a:solidFill>
              <a:latin typeface="Lato"/>
              <a:ea typeface="Lato"/>
              <a:cs typeface="Lato"/>
              <a:sym typeface="Lato"/>
            </a:endParaRPr>
          </a:p>
          <a:p>
            <a:pPr indent="0" lvl="0" marL="0" rtl="0" algn="l">
              <a:spcBef>
                <a:spcPts val="0"/>
              </a:spcBef>
              <a:spcAft>
                <a:spcPts val="0"/>
              </a:spcAft>
              <a:buNone/>
            </a:pPr>
            <a:r>
              <a:t/>
            </a:r>
            <a:endParaRPr sz="2800">
              <a:solidFill>
                <a:srgbClr val="FFFFFF"/>
              </a:solidFill>
              <a:latin typeface="Lato"/>
              <a:ea typeface="Lato"/>
              <a:cs typeface="Lato"/>
              <a:sym typeface="Lato"/>
            </a:endParaRPr>
          </a:p>
        </p:txBody>
      </p:sp>
      <p:pic>
        <p:nvPicPr>
          <p:cNvPr id="463" name="Google Shape;463;p59"/>
          <p:cNvPicPr preferRelativeResize="0"/>
          <p:nvPr/>
        </p:nvPicPr>
        <p:blipFill>
          <a:blip r:embed="rId4">
            <a:alphaModFix/>
          </a:blip>
          <a:stretch>
            <a:fillRect/>
          </a:stretch>
        </p:blipFill>
        <p:spPr>
          <a:xfrm>
            <a:off x="8388300" y="3753250"/>
            <a:ext cx="7486199" cy="4910457"/>
          </a:xfrm>
          <a:prstGeom prst="rect">
            <a:avLst/>
          </a:prstGeom>
          <a:noFill/>
          <a:ln>
            <a:noFill/>
          </a:ln>
        </p:spPr>
      </p:pic>
      <p:pic>
        <p:nvPicPr>
          <p:cNvPr id="464" name="Google Shape;464;p59"/>
          <p:cNvPicPr preferRelativeResize="0"/>
          <p:nvPr/>
        </p:nvPicPr>
        <p:blipFill>
          <a:blip r:embed="rId5">
            <a:alphaModFix/>
          </a:blip>
          <a:stretch>
            <a:fillRect/>
          </a:stretch>
        </p:blipFill>
        <p:spPr>
          <a:xfrm>
            <a:off x="16991050" y="9093600"/>
            <a:ext cx="1263000" cy="1263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0423"/>
        </a:solidFill>
      </p:bgPr>
    </p:bg>
    <p:spTree>
      <p:nvGrpSpPr>
        <p:cNvPr id="468" name="Shape 468"/>
        <p:cNvGrpSpPr/>
        <p:nvPr/>
      </p:nvGrpSpPr>
      <p:grpSpPr>
        <a:xfrm>
          <a:off x="0" y="0"/>
          <a:ext cx="0" cy="0"/>
          <a:chOff x="0" y="0"/>
          <a:chExt cx="0" cy="0"/>
        </a:xfrm>
      </p:grpSpPr>
      <p:sp>
        <p:nvSpPr>
          <p:cNvPr id="469" name="Google Shape;469;p60"/>
          <p:cNvSpPr/>
          <p:nvPr/>
        </p:nvSpPr>
        <p:spPr>
          <a:xfrm>
            <a:off x="-100" y="0"/>
            <a:ext cx="18288000" cy="10287000"/>
          </a:xfrm>
          <a:prstGeom prst="rect">
            <a:avLst/>
          </a:prstGeom>
          <a:solidFill>
            <a:srgbClr val="FA005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70" name="Google Shape;470;p60"/>
          <p:cNvSpPr/>
          <p:nvPr/>
        </p:nvSpPr>
        <p:spPr>
          <a:xfrm rot="5400000">
            <a:off x="4271250" y="7164643"/>
            <a:ext cx="1697400" cy="4686000"/>
          </a:xfrm>
          <a:prstGeom prst="rect">
            <a:avLst/>
          </a:prstGeom>
          <a:solidFill>
            <a:srgbClr val="FF99B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71" name="Google Shape;471;p60"/>
          <p:cNvSpPr/>
          <p:nvPr/>
        </p:nvSpPr>
        <p:spPr>
          <a:xfrm rot="5400000">
            <a:off x="2931550" y="4134700"/>
            <a:ext cx="1561200" cy="7486200"/>
          </a:xfrm>
          <a:prstGeom prst="rect">
            <a:avLst/>
          </a:prstGeom>
          <a:solidFill>
            <a:srgbClr val="FFE438"/>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72" name="Google Shape;472;p60"/>
          <p:cNvSpPr/>
          <p:nvPr/>
        </p:nvSpPr>
        <p:spPr>
          <a:xfrm rot="5400000">
            <a:off x="163150" y="-188050"/>
            <a:ext cx="7116600" cy="7467600"/>
          </a:xfrm>
          <a:prstGeom prst="rect">
            <a:avLst/>
          </a:prstGeom>
          <a:solidFill>
            <a:srgbClr val="00D9FC"/>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p>
        </p:txBody>
      </p:sp>
      <p:sp>
        <p:nvSpPr>
          <p:cNvPr id="473" name="Google Shape;473;p60"/>
          <p:cNvSpPr/>
          <p:nvPr/>
        </p:nvSpPr>
        <p:spPr>
          <a:xfrm rot="5400000">
            <a:off x="537750" y="8117000"/>
            <a:ext cx="1710600" cy="2767800"/>
          </a:xfrm>
          <a:prstGeom prst="rect">
            <a:avLst/>
          </a:prstGeom>
          <a:solidFill>
            <a:srgbClr val="10042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s-419" sz="2800"/>
              <a:t>&lt;&lt;&lt;</a:t>
            </a:r>
            <a:endParaRPr sz="2800"/>
          </a:p>
        </p:txBody>
      </p:sp>
      <p:sp>
        <p:nvSpPr>
          <p:cNvPr id="474" name="Google Shape;474;p60"/>
          <p:cNvSpPr txBox="1"/>
          <p:nvPr/>
        </p:nvSpPr>
        <p:spPr>
          <a:xfrm>
            <a:off x="8435100" y="736600"/>
            <a:ext cx="4686000" cy="9180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es-419" sz="6000">
                <a:solidFill>
                  <a:srgbClr val="FFFFFF"/>
                </a:solidFill>
                <a:latin typeface="Muli"/>
                <a:ea typeface="Muli"/>
                <a:cs typeface="Muli"/>
                <a:sym typeface="Muli"/>
              </a:rPr>
              <a:t>Courier</a:t>
            </a:r>
            <a:endParaRPr sz="6000">
              <a:solidFill>
                <a:srgbClr val="FFFFFF"/>
              </a:solidFill>
              <a:latin typeface="Muli"/>
              <a:ea typeface="Muli"/>
              <a:cs typeface="Muli"/>
              <a:sym typeface="Muli"/>
            </a:endParaRPr>
          </a:p>
        </p:txBody>
      </p:sp>
      <p:sp>
        <p:nvSpPr>
          <p:cNvPr id="475" name="Google Shape;475;p60"/>
          <p:cNvSpPr txBox="1"/>
          <p:nvPr/>
        </p:nvSpPr>
        <p:spPr>
          <a:xfrm>
            <a:off x="8435100" y="1693900"/>
            <a:ext cx="7525800" cy="6402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lang="es-419" sz="3600">
                <a:solidFill>
                  <a:srgbClr val="FFFFFF"/>
                </a:solidFill>
                <a:latin typeface="Muli"/>
                <a:ea typeface="Muli"/>
                <a:cs typeface="Muli"/>
                <a:sym typeface="Muli"/>
              </a:rPr>
              <a:t>Servicios de envíos</a:t>
            </a:r>
            <a:endParaRPr sz="3600">
              <a:solidFill>
                <a:srgbClr val="FFFFFF"/>
              </a:solidFill>
              <a:latin typeface="Muli"/>
              <a:ea typeface="Muli"/>
              <a:cs typeface="Muli"/>
              <a:sym typeface="Muli"/>
            </a:endParaRPr>
          </a:p>
          <a:p>
            <a:pPr indent="0" lvl="0" marL="0" rtl="0" algn="l">
              <a:spcBef>
                <a:spcPts val="0"/>
              </a:spcBef>
              <a:spcAft>
                <a:spcPts val="0"/>
              </a:spcAft>
              <a:buNone/>
            </a:pPr>
            <a:r>
              <a:t/>
            </a:r>
            <a:endParaRPr sz="2800">
              <a:solidFill>
                <a:srgbClr val="FFFFFF"/>
              </a:solidFill>
            </a:endParaRPr>
          </a:p>
        </p:txBody>
      </p:sp>
      <p:sp>
        <p:nvSpPr>
          <p:cNvPr id="476" name="Google Shape;476;p60"/>
          <p:cNvSpPr txBox="1"/>
          <p:nvPr/>
        </p:nvSpPr>
        <p:spPr>
          <a:xfrm>
            <a:off x="12454694" y="4004800"/>
            <a:ext cx="4926000" cy="914400"/>
          </a:xfrm>
          <a:prstGeom prst="rect">
            <a:avLst/>
          </a:prstGeom>
          <a:solidFill>
            <a:srgbClr val="00D9FC"/>
          </a:solidFill>
          <a:ln>
            <a:noFill/>
          </a:ln>
        </p:spPr>
        <p:txBody>
          <a:bodyPr anchorCtr="0" anchor="t" bIns="0" lIns="0" spcFirstLastPara="1" rIns="0" wrap="square" tIns="0">
            <a:noAutofit/>
          </a:bodyPr>
          <a:lstStyle/>
          <a:p>
            <a:pPr indent="0" lvl="0" marL="0" rtl="0" algn="ctr">
              <a:lnSpc>
                <a:spcPct val="115000"/>
              </a:lnSpc>
              <a:spcBef>
                <a:spcPts val="0"/>
              </a:spcBef>
              <a:spcAft>
                <a:spcPts val="2000"/>
              </a:spcAft>
              <a:buNone/>
            </a:pPr>
            <a:r>
              <a:t/>
            </a:r>
            <a:endParaRPr b="1" sz="6000">
              <a:solidFill>
                <a:srgbClr val="FFFFFF"/>
              </a:solidFill>
              <a:latin typeface="Lato"/>
              <a:ea typeface="Lato"/>
              <a:cs typeface="Lato"/>
              <a:sym typeface="Lato"/>
            </a:endParaRPr>
          </a:p>
        </p:txBody>
      </p:sp>
      <p:sp>
        <p:nvSpPr>
          <p:cNvPr id="477" name="Google Shape;477;p60"/>
          <p:cNvSpPr txBox="1"/>
          <p:nvPr/>
        </p:nvSpPr>
        <p:spPr>
          <a:xfrm>
            <a:off x="8435100" y="4004800"/>
            <a:ext cx="4360800" cy="914400"/>
          </a:xfrm>
          <a:prstGeom prst="rect">
            <a:avLst/>
          </a:prstGeom>
          <a:solidFill>
            <a:srgbClr val="00D9FC"/>
          </a:solidFill>
          <a:ln>
            <a:noFill/>
          </a:ln>
        </p:spPr>
        <p:txBody>
          <a:bodyPr anchorCtr="0" anchor="t" bIns="0" lIns="0" spcFirstLastPara="1" rIns="0" wrap="square" tIns="0">
            <a:noAutofit/>
          </a:bodyPr>
          <a:lstStyle/>
          <a:p>
            <a:pPr indent="0" lvl="0" marL="0" rtl="0" algn="ctr">
              <a:lnSpc>
                <a:spcPct val="115000"/>
              </a:lnSpc>
              <a:spcBef>
                <a:spcPts val="0"/>
              </a:spcBef>
              <a:spcAft>
                <a:spcPts val="2000"/>
              </a:spcAft>
              <a:buNone/>
            </a:pPr>
            <a:r>
              <a:t/>
            </a:r>
            <a:endParaRPr b="1" sz="6000">
              <a:solidFill>
                <a:srgbClr val="FFFFFF"/>
              </a:solidFill>
              <a:latin typeface="Lato"/>
              <a:ea typeface="Lato"/>
              <a:cs typeface="Lato"/>
              <a:sym typeface="Lato"/>
            </a:endParaRPr>
          </a:p>
        </p:txBody>
      </p:sp>
      <p:sp>
        <p:nvSpPr>
          <p:cNvPr id="478" name="Google Shape;478;p60"/>
          <p:cNvSpPr txBox="1"/>
          <p:nvPr/>
        </p:nvSpPr>
        <p:spPr>
          <a:xfrm>
            <a:off x="8978951" y="4077400"/>
            <a:ext cx="1214400" cy="7692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lang="es-419" sz="2800">
                <a:solidFill>
                  <a:srgbClr val="0A001E"/>
                </a:solidFill>
                <a:latin typeface="Muli"/>
                <a:ea typeface="Muli"/>
                <a:cs typeface="Muli"/>
                <a:sym typeface="Muli"/>
              </a:rPr>
              <a:t>C2C</a:t>
            </a:r>
            <a:endParaRPr sz="4400">
              <a:solidFill>
                <a:srgbClr val="0A001E"/>
              </a:solidFill>
              <a:latin typeface="Muli"/>
              <a:ea typeface="Muli"/>
              <a:cs typeface="Muli"/>
              <a:sym typeface="Muli"/>
            </a:endParaRPr>
          </a:p>
          <a:p>
            <a:pPr indent="0" lvl="0" marL="0" rtl="0" algn="l">
              <a:spcBef>
                <a:spcPts val="0"/>
              </a:spcBef>
              <a:spcAft>
                <a:spcPts val="0"/>
              </a:spcAft>
              <a:buClr>
                <a:srgbClr val="000000"/>
              </a:buClr>
              <a:buSzPts val="2200"/>
              <a:buFont typeface="Arial"/>
              <a:buNone/>
            </a:pPr>
            <a:r>
              <a:t/>
            </a:r>
            <a:endParaRPr sz="2800">
              <a:solidFill>
                <a:srgbClr val="FFFFFF"/>
              </a:solidFill>
            </a:endParaRPr>
          </a:p>
          <a:p>
            <a:pPr indent="0" lvl="0" marL="0" rtl="0" algn="l">
              <a:spcBef>
                <a:spcPts val="0"/>
              </a:spcBef>
              <a:spcAft>
                <a:spcPts val="0"/>
              </a:spcAft>
              <a:buNone/>
            </a:pPr>
            <a:r>
              <a:t/>
            </a:r>
            <a:endParaRPr sz="2800">
              <a:solidFill>
                <a:srgbClr val="FFFFFF"/>
              </a:solidFill>
            </a:endParaRPr>
          </a:p>
        </p:txBody>
      </p:sp>
      <p:sp>
        <p:nvSpPr>
          <p:cNvPr id="479" name="Google Shape;479;p60"/>
          <p:cNvSpPr txBox="1"/>
          <p:nvPr/>
        </p:nvSpPr>
        <p:spPr>
          <a:xfrm>
            <a:off x="12511100" y="4128775"/>
            <a:ext cx="4813200" cy="640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Clr>
                <a:srgbClr val="000000"/>
              </a:buClr>
              <a:buSzPts val="2200"/>
              <a:buFont typeface="Arial"/>
              <a:buNone/>
            </a:pPr>
            <a:r>
              <a:rPr lang="es-419" sz="2800">
                <a:solidFill>
                  <a:srgbClr val="0A001E"/>
                </a:solidFill>
                <a:latin typeface="Muli"/>
                <a:ea typeface="Muli"/>
                <a:cs typeface="Muli"/>
                <a:sym typeface="Muli"/>
              </a:rPr>
              <a:t>COURIER BUSINESS</a:t>
            </a:r>
            <a:endParaRPr sz="2800">
              <a:solidFill>
                <a:srgbClr val="0A001E"/>
              </a:solidFill>
              <a:latin typeface="Muli"/>
              <a:ea typeface="Muli"/>
              <a:cs typeface="Muli"/>
              <a:sym typeface="Muli"/>
            </a:endParaRPr>
          </a:p>
          <a:p>
            <a:pPr indent="0" lvl="0" marL="0" rtl="0" algn="ctr">
              <a:spcBef>
                <a:spcPts val="0"/>
              </a:spcBef>
              <a:spcAft>
                <a:spcPts val="0"/>
              </a:spcAft>
              <a:buNone/>
            </a:pPr>
            <a:r>
              <a:t/>
            </a:r>
            <a:endParaRPr sz="2800">
              <a:solidFill>
                <a:srgbClr val="FFFFFF"/>
              </a:solidFill>
            </a:endParaRPr>
          </a:p>
        </p:txBody>
      </p:sp>
      <p:sp>
        <p:nvSpPr>
          <p:cNvPr id="480" name="Google Shape;480;p60"/>
          <p:cNvSpPr txBox="1"/>
          <p:nvPr/>
        </p:nvSpPr>
        <p:spPr>
          <a:xfrm>
            <a:off x="9044700" y="5196370"/>
            <a:ext cx="3230400" cy="19758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lang="es-419" sz="2400">
                <a:solidFill>
                  <a:srgbClr val="FFFFFF"/>
                </a:solidFill>
                <a:latin typeface="Muli"/>
                <a:ea typeface="Muli"/>
                <a:cs typeface="Muli"/>
                <a:sym typeface="Muli"/>
              </a:rPr>
              <a:t>Envíos personales de </a:t>
            </a:r>
            <a:r>
              <a:rPr b="1" lang="es-419" sz="2400">
                <a:solidFill>
                  <a:srgbClr val="FFFFFF"/>
                </a:solidFill>
                <a:latin typeface="Muli"/>
                <a:ea typeface="Muli"/>
                <a:cs typeface="Muli"/>
                <a:sym typeface="Muli"/>
              </a:rPr>
              <a:t>persona a persona</a:t>
            </a:r>
            <a:r>
              <a:rPr lang="es-419" sz="2400">
                <a:solidFill>
                  <a:srgbClr val="FFFFFF"/>
                </a:solidFill>
                <a:latin typeface="Muli"/>
                <a:ea typeface="Muli"/>
                <a:cs typeface="Muli"/>
                <a:sym typeface="Muli"/>
              </a:rPr>
              <a:t>, a través de la app.</a:t>
            </a:r>
            <a:endParaRPr sz="4000">
              <a:solidFill>
                <a:srgbClr val="FFFFFF"/>
              </a:solidFill>
              <a:latin typeface="Muli"/>
              <a:ea typeface="Muli"/>
              <a:cs typeface="Muli"/>
              <a:sym typeface="Muli"/>
            </a:endParaRPr>
          </a:p>
          <a:p>
            <a:pPr indent="0" lvl="0" marL="0" rtl="0" algn="l">
              <a:spcBef>
                <a:spcPts val="0"/>
              </a:spcBef>
              <a:spcAft>
                <a:spcPts val="0"/>
              </a:spcAft>
              <a:buClr>
                <a:srgbClr val="000000"/>
              </a:buClr>
              <a:buSzPts val="2200"/>
              <a:buFont typeface="Arial"/>
              <a:buNone/>
            </a:pPr>
            <a:r>
              <a:t/>
            </a:r>
            <a:endParaRPr sz="2800">
              <a:solidFill>
                <a:srgbClr val="FFFFFF"/>
              </a:solidFill>
            </a:endParaRPr>
          </a:p>
          <a:p>
            <a:pPr indent="0" lvl="0" marL="0" rtl="0" algn="l">
              <a:spcBef>
                <a:spcPts val="0"/>
              </a:spcBef>
              <a:spcAft>
                <a:spcPts val="0"/>
              </a:spcAft>
              <a:buNone/>
            </a:pPr>
            <a:r>
              <a:t/>
            </a:r>
            <a:endParaRPr sz="2800">
              <a:solidFill>
                <a:srgbClr val="FFFFFF"/>
              </a:solidFill>
            </a:endParaRPr>
          </a:p>
        </p:txBody>
      </p:sp>
      <p:sp>
        <p:nvSpPr>
          <p:cNvPr id="481" name="Google Shape;481;p60"/>
          <p:cNvSpPr txBox="1"/>
          <p:nvPr/>
        </p:nvSpPr>
        <p:spPr>
          <a:xfrm>
            <a:off x="13064250" y="5196370"/>
            <a:ext cx="4360800" cy="22602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lang="es-419" sz="2400">
                <a:solidFill>
                  <a:srgbClr val="FFFFFF"/>
                </a:solidFill>
                <a:latin typeface="Muli"/>
                <a:ea typeface="Muli"/>
                <a:cs typeface="Muli"/>
                <a:sym typeface="Muli"/>
              </a:rPr>
              <a:t>Logística de última milla para empresas. </a:t>
            </a:r>
            <a:endParaRPr sz="2400">
              <a:solidFill>
                <a:srgbClr val="FFFFFF"/>
              </a:solidFill>
              <a:latin typeface="Muli"/>
              <a:ea typeface="Muli"/>
              <a:cs typeface="Muli"/>
              <a:sym typeface="Muli"/>
            </a:endParaRPr>
          </a:p>
          <a:p>
            <a:pPr indent="0" lvl="0" marL="0" rtl="0" algn="l">
              <a:lnSpc>
                <a:spcPct val="115000"/>
              </a:lnSpc>
              <a:spcBef>
                <a:spcPts val="0"/>
              </a:spcBef>
              <a:spcAft>
                <a:spcPts val="0"/>
              </a:spcAft>
              <a:buClr>
                <a:srgbClr val="000000"/>
              </a:buClr>
              <a:buSzPts val="2200"/>
              <a:buFont typeface="Arial"/>
              <a:buNone/>
            </a:pPr>
            <a:r>
              <a:rPr lang="es-419" sz="2400">
                <a:solidFill>
                  <a:srgbClr val="FFFFFF"/>
                </a:solidFill>
                <a:latin typeface="Muli"/>
                <a:ea typeface="Muli"/>
                <a:cs typeface="Muli"/>
                <a:sym typeface="Muli"/>
              </a:rPr>
              <a:t>El partner puede solicitar un rider on-demand para hacer entregas a sus clientes. </a:t>
            </a:r>
            <a:endParaRPr sz="4400">
              <a:solidFill>
                <a:srgbClr val="FFFFFF"/>
              </a:solidFill>
              <a:latin typeface="Muli"/>
              <a:ea typeface="Muli"/>
              <a:cs typeface="Muli"/>
              <a:sym typeface="Muli"/>
            </a:endParaRPr>
          </a:p>
          <a:p>
            <a:pPr indent="0" lvl="0" marL="0" rtl="0" algn="ctr">
              <a:spcBef>
                <a:spcPts val="0"/>
              </a:spcBef>
              <a:spcAft>
                <a:spcPts val="0"/>
              </a:spcAft>
              <a:buClr>
                <a:srgbClr val="000000"/>
              </a:buClr>
              <a:buSzPts val="2200"/>
              <a:buFont typeface="Arial"/>
              <a:buNone/>
            </a:pPr>
            <a:r>
              <a:t/>
            </a:r>
            <a:endParaRPr sz="2800">
              <a:solidFill>
                <a:srgbClr val="FFFFFF"/>
              </a:solidFill>
            </a:endParaRPr>
          </a:p>
          <a:p>
            <a:pPr indent="0" lvl="0" marL="0" rtl="0" algn="ctr">
              <a:spcBef>
                <a:spcPts val="0"/>
              </a:spcBef>
              <a:spcAft>
                <a:spcPts val="0"/>
              </a:spcAft>
              <a:buNone/>
            </a:pPr>
            <a:r>
              <a:t/>
            </a:r>
            <a:endParaRPr sz="2800">
              <a:solidFill>
                <a:srgbClr val="FFFFFF"/>
              </a:solidFill>
            </a:endParaRPr>
          </a:p>
        </p:txBody>
      </p:sp>
      <p:sp>
        <p:nvSpPr>
          <p:cNvPr id="482" name="Google Shape;482;p60"/>
          <p:cNvSpPr txBox="1"/>
          <p:nvPr/>
        </p:nvSpPr>
        <p:spPr>
          <a:xfrm>
            <a:off x="8435100" y="3216550"/>
            <a:ext cx="8945400" cy="914400"/>
          </a:xfrm>
          <a:prstGeom prst="rect">
            <a:avLst/>
          </a:prstGeom>
          <a:solidFill>
            <a:srgbClr val="FFE438"/>
          </a:solidFill>
          <a:ln>
            <a:noFill/>
          </a:ln>
        </p:spPr>
        <p:txBody>
          <a:bodyPr anchorCtr="0" anchor="t" bIns="0" lIns="0" spcFirstLastPara="1" rIns="0" wrap="square" tIns="0">
            <a:noAutofit/>
          </a:bodyPr>
          <a:lstStyle/>
          <a:p>
            <a:pPr indent="0" lvl="0" marL="0" rtl="0" algn="ctr">
              <a:lnSpc>
                <a:spcPct val="115000"/>
              </a:lnSpc>
              <a:spcBef>
                <a:spcPts val="0"/>
              </a:spcBef>
              <a:spcAft>
                <a:spcPts val="2000"/>
              </a:spcAft>
              <a:buNone/>
            </a:pPr>
            <a:r>
              <a:t/>
            </a:r>
            <a:endParaRPr b="1" sz="6000">
              <a:solidFill>
                <a:srgbClr val="FFFFFF"/>
              </a:solidFill>
              <a:latin typeface="Lato"/>
              <a:ea typeface="Lato"/>
              <a:cs typeface="Lato"/>
              <a:sym typeface="Lato"/>
            </a:endParaRPr>
          </a:p>
        </p:txBody>
      </p:sp>
      <p:sp>
        <p:nvSpPr>
          <p:cNvPr id="483" name="Google Shape;483;p60"/>
          <p:cNvSpPr/>
          <p:nvPr/>
        </p:nvSpPr>
        <p:spPr>
          <a:xfrm>
            <a:off x="12454700" y="5043950"/>
            <a:ext cx="56400" cy="32976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84" name="Google Shape;484;p60"/>
          <p:cNvSpPr txBox="1"/>
          <p:nvPr/>
        </p:nvSpPr>
        <p:spPr>
          <a:xfrm>
            <a:off x="8739900" y="3242025"/>
            <a:ext cx="7076400" cy="7692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Clr>
                <a:srgbClr val="000000"/>
              </a:buClr>
              <a:buSzPts val="2200"/>
              <a:buFont typeface="Arial"/>
              <a:buNone/>
            </a:pPr>
            <a:r>
              <a:rPr b="1" lang="es-419" sz="2800">
                <a:solidFill>
                  <a:srgbClr val="0A001E"/>
                </a:solidFill>
                <a:latin typeface="Muli"/>
                <a:ea typeface="Muli"/>
                <a:cs typeface="Muli"/>
                <a:sym typeface="Muli"/>
              </a:rPr>
              <a:t>Dentro de Courier hay dos negocios:</a:t>
            </a:r>
            <a:endParaRPr b="1" sz="2400">
              <a:solidFill>
                <a:srgbClr val="0A001E"/>
              </a:solidFill>
              <a:latin typeface="Muli"/>
              <a:ea typeface="Muli"/>
              <a:cs typeface="Muli"/>
              <a:sym typeface="Muli"/>
            </a:endParaRPr>
          </a:p>
        </p:txBody>
      </p:sp>
      <p:pic>
        <p:nvPicPr>
          <p:cNvPr id="485" name="Google Shape;485;p60"/>
          <p:cNvPicPr preferRelativeResize="0"/>
          <p:nvPr/>
        </p:nvPicPr>
        <p:blipFill>
          <a:blip r:embed="rId3">
            <a:alphaModFix/>
          </a:blip>
          <a:stretch>
            <a:fillRect/>
          </a:stretch>
        </p:blipFill>
        <p:spPr>
          <a:xfrm>
            <a:off x="16991050" y="9093600"/>
            <a:ext cx="1263000" cy="1263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edidosY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